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311" r:id="rId5"/>
    <p:sldId id="280" r:id="rId6"/>
    <p:sldId id="264" r:id="rId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266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A2395-06F5-4C4C-A63F-AFDFA301E7D3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16995-75CB-49D4-9627-C32F4064813C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Comprehensive Cultural Shift</a:t>
          </a:r>
          <a:endParaRPr lang="en-US"/>
        </a:p>
      </dgm:t>
    </dgm:pt>
    <dgm:pt modelId="{658A4AD5-55D8-46CA-B66E-203F300615B6}" type="parTrans" cxnId="{45F5E4B0-286B-438D-B625-6C1BEF11AB07}">
      <dgm:prSet/>
      <dgm:spPr/>
      <dgm:t>
        <a:bodyPr/>
        <a:lstStyle/>
        <a:p>
          <a:endParaRPr lang="en-US"/>
        </a:p>
      </dgm:t>
    </dgm:pt>
    <dgm:pt modelId="{B29C6103-BF21-4C40-A469-406919A3271D}" type="sibTrans" cxnId="{45F5E4B0-286B-438D-B625-6C1BEF11AB07}">
      <dgm:prSet/>
      <dgm:spPr/>
      <dgm:t>
        <a:bodyPr/>
        <a:lstStyle/>
        <a:p>
          <a:endParaRPr lang="en-US"/>
        </a:p>
      </dgm:t>
    </dgm:pt>
    <dgm:pt modelId="{8F9237C1-AB83-4AED-A031-575EE6F0ACC2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Strategic Asset</a:t>
          </a:r>
          <a:endParaRPr lang="en-US"/>
        </a:p>
      </dgm:t>
    </dgm:pt>
    <dgm:pt modelId="{1F6C77C3-48A8-4E8A-8224-477BA5826731}" type="parTrans" cxnId="{E13B747B-20DF-4BA5-B67E-90B9A80BE19D}">
      <dgm:prSet/>
      <dgm:spPr/>
      <dgm:t>
        <a:bodyPr/>
        <a:lstStyle/>
        <a:p>
          <a:endParaRPr lang="en-US"/>
        </a:p>
      </dgm:t>
    </dgm:pt>
    <dgm:pt modelId="{E5625F67-9872-443C-BD8F-DB47FFC4729E}" type="sibTrans" cxnId="{E13B747B-20DF-4BA5-B67E-90B9A80BE19D}">
      <dgm:prSet/>
      <dgm:spPr/>
      <dgm:t>
        <a:bodyPr/>
        <a:lstStyle/>
        <a:p>
          <a:endParaRPr lang="en-US"/>
        </a:p>
      </dgm:t>
    </dgm:pt>
    <dgm:pt modelId="{89A3DFD4-34F4-4885-9B18-191F2F422C49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Evidence-Based Decision-Making</a:t>
          </a:r>
          <a:endParaRPr lang="en-US"/>
        </a:p>
      </dgm:t>
    </dgm:pt>
    <dgm:pt modelId="{DE5F2F35-4F92-4FBB-AC43-D51C6D44884B}" type="parTrans" cxnId="{AB9AB696-64A7-4F8A-99B4-5356C2A25795}">
      <dgm:prSet/>
      <dgm:spPr/>
      <dgm:t>
        <a:bodyPr/>
        <a:lstStyle/>
        <a:p>
          <a:endParaRPr lang="en-US"/>
        </a:p>
      </dgm:t>
    </dgm:pt>
    <dgm:pt modelId="{787EB3D9-7A04-4738-9FB0-758B7ED96099}" type="sibTrans" cxnId="{AB9AB696-64A7-4F8A-99B4-5356C2A25795}">
      <dgm:prSet/>
      <dgm:spPr/>
      <dgm:t>
        <a:bodyPr/>
        <a:lstStyle/>
        <a:p>
          <a:endParaRPr lang="en-US"/>
        </a:p>
      </dgm:t>
    </dgm:pt>
    <dgm:pt modelId="{D18C9F21-5224-401C-B22F-C5CEFDCFBDED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Shift in Mindset</a:t>
          </a:r>
          <a:endParaRPr lang="en-US"/>
        </a:p>
      </dgm:t>
    </dgm:pt>
    <dgm:pt modelId="{738AA794-2B7B-4B79-825C-3B5F0AF26C7F}" type="parTrans" cxnId="{2CED51C4-7E26-43E9-A5A9-EF788056AEBA}">
      <dgm:prSet/>
      <dgm:spPr/>
      <dgm:t>
        <a:bodyPr/>
        <a:lstStyle/>
        <a:p>
          <a:endParaRPr lang="en-US"/>
        </a:p>
      </dgm:t>
    </dgm:pt>
    <dgm:pt modelId="{F6CAE69E-7973-4DCC-9E02-6FDF438DA8C9}" type="sibTrans" cxnId="{2CED51C4-7E26-43E9-A5A9-EF788056AEBA}">
      <dgm:prSet/>
      <dgm:spPr/>
      <dgm:t>
        <a:bodyPr/>
        <a:lstStyle/>
        <a:p>
          <a:endParaRPr lang="en-US"/>
        </a:p>
      </dgm:t>
    </dgm:pt>
    <dgm:pt modelId="{5EC724BB-5091-4F52-8DB9-967B15FD1FED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Data as Decision-Making DNA</a:t>
          </a:r>
          <a:endParaRPr lang="en-US"/>
        </a:p>
      </dgm:t>
    </dgm:pt>
    <dgm:pt modelId="{BBFF9CA0-E975-432D-ACA2-586D2ED63947}" type="parTrans" cxnId="{C00FF888-C8E4-4AE4-A269-B7D3F942BFB5}">
      <dgm:prSet/>
      <dgm:spPr/>
      <dgm:t>
        <a:bodyPr/>
        <a:lstStyle/>
        <a:p>
          <a:endParaRPr lang="en-US"/>
        </a:p>
      </dgm:t>
    </dgm:pt>
    <dgm:pt modelId="{76EF4E34-6A28-49E5-A6AB-14A66A645E60}" type="sibTrans" cxnId="{C00FF888-C8E4-4AE4-A269-B7D3F942BFB5}">
      <dgm:prSet/>
      <dgm:spPr/>
      <dgm:t>
        <a:bodyPr/>
        <a:lstStyle/>
        <a:p>
          <a:endParaRPr lang="en-US"/>
        </a:p>
      </dgm:t>
    </dgm:pt>
    <dgm:pt modelId="{54311C4E-61D9-4118-813E-CD8ADDBD9FEE}" type="pres">
      <dgm:prSet presAssocID="{CA7A2395-06F5-4C4C-A63F-AFDFA301E7D3}" presName="root" presStyleCnt="0">
        <dgm:presLayoutVars>
          <dgm:dir/>
          <dgm:resizeHandles val="exact"/>
        </dgm:presLayoutVars>
      </dgm:prSet>
      <dgm:spPr/>
    </dgm:pt>
    <dgm:pt modelId="{A0F1D384-25C5-46F4-AAC2-851981E9357B}" type="pres">
      <dgm:prSet presAssocID="{BB116995-75CB-49D4-9627-C32F4064813C}" presName="compNode" presStyleCnt="0"/>
      <dgm:spPr/>
    </dgm:pt>
    <dgm:pt modelId="{CD2E0FB2-2ABF-4A5A-983A-5DF31427188C}" type="pres">
      <dgm:prSet presAssocID="{BB116995-75CB-49D4-9627-C32F4064813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5D75D42-6B35-47D8-B1D0-24F71B8367E7}" type="pres">
      <dgm:prSet presAssocID="{BB116995-75CB-49D4-9627-C32F4064813C}" presName="spaceRect" presStyleCnt="0"/>
      <dgm:spPr/>
    </dgm:pt>
    <dgm:pt modelId="{6264A7BB-76B0-43DB-ABC3-F3E6083EED9A}" type="pres">
      <dgm:prSet presAssocID="{BB116995-75CB-49D4-9627-C32F4064813C}" presName="textRect" presStyleLbl="revTx" presStyleIdx="0" presStyleCnt="5">
        <dgm:presLayoutVars>
          <dgm:chMax val="1"/>
          <dgm:chPref val="1"/>
        </dgm:presLayoutVars>
      </dgm:prSet>
      <dgm:spPr/>
    </dgm:pt>
    <dgm:pt modelId="{08A39A80-A0CA-43E2-A710-E03060478F0A}" type="pres">
      <dgm:prSet presAssocID="{B29C6103-BF21-4C40-A469-406919A3271D}" presName="sibTrans" presStyleCnt="0"/>
      <dgm:spPr/>
    </dgm:pt>
    <dgm:pt modelId="{6F3ACE36-58DE-44F1-B1C3-2CB292419626}" type="pres">
      <dgm:prSet presAssocID="{8F9237C1-AB83-4AED-A031-575EE6F0ACC2}" presName="compNode" presStyleCnt="0"/>
      <dgm:spPr/>
    </dgm:pt>
    <dgm:pt modelId="{98C3A398-2F1D-42FA-AD76-515CF5AB769A}" type="pres">
      <dgm:prSet presAssocID="{8F9237C1-AB83-4AED-A031-575EE6F0AC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32EB825-526D-47F9-A311-98D78FD41CB9}" type="pres">
      <dgm:prSet presAssocID="{8F9237C1-AB83-4AED-A031-575EE6F0ACC2}" presName="spaceRect" presStyleCnt="0"/>
      <dgm:spPr/>
    </dgm:pt>
    <dgm:pt modelId="{711B5F01-5720-4E00-8AAF-4E8AC0CAF576}" type="pres">
      <dgm:prSet presAssocID="{8F9237C1-AB83-4AED-A031-575EE6F0ACC2}" presName="textRect" presStyleLbl="revTx" presStyleIdx="1" presStyleCnt="5">
        <dgm:presLayoutVars>
          <dgm:chMax val="1"/>
          <dgm:chPref val="1"/>
        </dgm:presLayoutVars>
      </dgm:prSet>
      <dgm:spPr/>
    </dgm:pt>
    <dgm:pt modelId="{14AF8E87-F93C-47F7-B6AC-C98F76767F56}" type="pres">
      <dgm:prSet presAssocID="{E5625F67-9872-443C-BD8F-DB47FFC4729E}" presName="sibTrans" presStyleCnt="0"/>
      <dgm:spPr/>
    </dgm:pt>
    <dgm:pt modelId="{C7458D6F-CBDF-4553-8D9C-492ACD2DE300}" type="pres">
      <dgm:prSet presAssocID="{89A3DFD4-34F4-4885-9B18-191F2F422C49}" presName="compNode" presStyleCnt="0"/>
      <dgm:spPr/>
    </dgm:pt>
    <dgm:pt modelId="{07922520-C7B6-4856-943D-2DFED3DEEA9A}" type="pres">
      <dgm:prSet presAssocID="{89A3DFD4-34F4-4885-9B18-191F2F422C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31922E3-DA7F-4ABB-9673-B1F2F137FEDD}" type="pres">
      <dgm:prSet presAssocID="{89A3DFD4-34F4-4885-9B18-191F2F422C49}" presName="spaceRect" presStyleCnt="0"/>
      <dgm:spPr/>
    </dgm:pt>
    <dgm:pt modelId="{DB585CE1-6977-4C6E-8D19-9C801C7C9FBA}" type="pres">
      <dgm:prSet presAssocID="{89A3DFD4-34F4-4885-9B18-191F2F422C49}" presName="textRect" presStyleLbl="revTx" presStyleIdx="2" presStyleCnt="5">
        <dgm:presLayoutVars>
          <dgm:chMax val="1"/>
          <dgm:chPref val="1"/>
        </dgm:presLayoutVars>
      </dgm:prSet>
      <dgm:spPr/>
    </dgm:pt>
    <dgm:pt modelId="{83A5F6A8-1D63-4293-AAE5-2A83638DEEC5}" type="pres">
      <dgm:prSet presAssocID="{787EB3D9-7A04-4738-9FB0-758B7ED96099}" presName="sibTrans" presStyleCnt="0"/>
      <dgm:spPr/>
    </dgm:pt>
    <dgm:pt modelId="{E54B674C-ED51-481D-8E73-0B5159B3A2F4}" type="pres">
      <dgm:prSet presAssocID="{D18C9F21-5224-401C-B22F-C5CEFDCFBDED}" presName="compNode" presStyleCnt="0"/>
      <dgm:spPr/>
    </dgm:pt>
    <dgm:pt modelId="{69AF68F9-CB96-45CC-A38E-9C9125E9C45B}" type="pres">
      <dgm:prSet presAssocID="{D18C9F21-5224-401C-B22F-C5CEFDCFBDE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FCA4C45-B0B0-4D46-BBE3-308FDE962D3E}" type="pres">
      <dgm:prSet presAssocID="{D18C9F21-5224-401C-B22F-C5CEFDCFBDED}" presName="spaceRect" presStyleCnt="0"/>
      <dgm:spPr/>
    </dgm:pt>
    <dgm:pt modelId="{2542E3C8-7631-40C1-9D5F-9B9B8291C812}" type="pres">
      <dgm:prSet presAssocID="{D18C9F21-5224-401C-B22F-C5CEFDCFBDED}" presName="textRect" presStyleLbl="revTx" presStyleIdx="3" presStyleCnt="5">
        <dgm:presLayoutVars>
          <dgm:chMax val="1"/>
          <dgm:chPref val="1"/>
        </dgm:presLayoutVars>
      </dgm:prSet>
      <dgm:spPr/>
    </dgm:pt>
    <dgm:pt modelId="{BB3BCEA6-A4C4-4FDD-8734-309045559DCB}" type="pres">
      <dgm:prSet presAssocID="{F6CAE69E-7973-4DCC-9E02-6FDF438DA8C9}" presName="sibTrans" presStyleCnt="0"/>
      <dgm:spPr/>
    </dgm:pt>
    <dgm:pt modelId="{A9D1AF09-BDED-4548-83E4-67FB6937942A}" type="pres">
      <dgm:prSet presAssocID="{5EC724BB-5091-4F52-8DB9-967B15FD1FED}" presName="compNode" presStyleCnt="0"/>
      <dgm:spPr/>
    </dgm:pt>
    <dgm:pt modelId="{1B862C2F-C93D-4F57-A963-CEDFEDAD7F99}" type="pres">
      <dgm:prSet presAssocID="{5EC724BB-5091-4F52-8DB9-967B15FD1F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AB3DFC-5293-4420-AB34-5D53BD3CB92F}" type="pres">
      <dgm:prSet presAssocID="{5EC724BB-5091-4F52-8DB9-967B15FD1FED}" presName="spaceRect" presStyleCnt="0"/>
      <dgm:spPr/>
    </dgm:pt>
    <dgm:pt modelId="{F2D79962-724A-45B7-B048-96604FF0E54C}" type="pres">
      <dgm:prSet presAssocID="{5EC724BB-5091-4F52-8DB9-967B15FD1FE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A6B930D-955E-45F4-B876-A8BC0B77C09C}" type="presOf" srcId="{8F9237C1-AB83-4AED-A031-575EE6F0ACC2}" destId="{711B5F01-5720-4E00-8AAF-4E8AC0CAF576}" srcOrd="0" destOrd="0" presId="urn:microsoft.com/office/officeart/2018/2/layout/IconLabelList"/>
    <dgm:cxn modelId="{4D20C434-1704-4B21-BBEF-27BA90FAAC5B}" type="presOf" srcId="{D18C9F21-5224-401C-B22F-C5CEFDCFBDED}" destId="{2542E3C8-7631-40C1-9D5F-9B9B8291C812}" srcOrd="0" destOrd="0" presId="urn:microsoft.com/office/officeart/2018/2/layout/IconLabelList"/>
    <dgm:cxn modelId="{38C3553C-1FBD-43E0-BB14-A27A390E829D}" type="presOf" srcId="{5EC724BB-5091-4F52-8DB9-967B15FD1FED}" destId="{F2D79962-724A-45B7-B048-96604FF0E54C}" srcOrd="0" destOrd="0" presId="urn:microsoft.com/office/officeart/2018/2/layout/IconLabelList"/>
    <dgm:cxn modelId="{E56F926C-DB01-4AE8-B018-DFAC11B465BB}" type="presOf" srcId="{CA7A2395-06F5-4C4C-A63F-AFDFA301E7D3}" destId="{54311C4E-61D9-4118-813E-CD8ADDBD9FEE}" srcOrd="0" destOrd="0" presId="urn:microsoft.com/office/officeart/2018/2/layout/IconLabelList"/>
    <dgm:cxn modelId="{E13B747B-20DF-4BA5-B67E-90B9A80BE19D}" srcId="{CA7A2395-06F5-4C4C-A63F-AFDFA301E7D3}" destId="{8F9237C1-AB83-4AED-A031-575EE6F0ACC2}" srcOrd="1" destOrd="0" parTransId="{1F6C77C3-48A8-4E8A-8224-477BA5826731}" sibTransId="{E5625F67-9872-443C-BD8F-DB47FFC4729E}"/>
    <dgm:cxn modelId="{C00FF888-C8E4-4AE4-A269-B7D3F942BFB5}" srcId="{CA7A2395-06F5-4C4C-A63F-AFDFA301E7D3}" destId="{5EC724BB-5091-4F52-8DB9-967B15FD1FED}" srcOrd="4" destOrd="0" parTransId="{BBFF9CA0-E975-432D-ACA2-586D2ED63947}" sibTransId="{76EF4E34-6A28-49E5-A6AB-14A66A645E60}"/>
    <dgm:cxn modelId="{AB9AB696-64A7-4F8A-99B4-5356C2A25795}" srcId="{CA7A2395-06F5-4C4C-A63F-AFDFA301E7D3}" destId="{89A3DFD4-34F4-4885-9B18-191F2F422C49}" srcOrd="2" destOrd="0" parTransId="{DE5F2F35-4F92-4FBB-AC43-D51C6D44884B}" sibTransId="{787EB3D9-7A04-4738-9FB0-758B7ED96099}"/>
    <dgm:cxn modelId="{5F9BEAA5-F621-42D7-A1BD-4ED9E687FDE4}" type="presOf" srcId="{89A3DFD4-34F4-4885-9B18-191F2F422C49}" destId="{DB585CE1-6977-4C6E-8D19-9C801C7C9FBA}" srcOrd="0" destOrd="0" presId="urn:microsoft.com/office/officeart/2018/2/layout/IconLabelList"/>
    <dgm:cxn modelId="{45F5E4B0-286B-438D-B625-6C1BEF11AB07}" srcId="{CA7A2395-06F5-4C4C-A63F-AFDFA301E7D3}" destId="{BB116995-75CB-49D4-9627-C32F4064813C}" srcOrd="0" destOrd="0" parTransId="{658A4AD5-55D8-46CA-B66E-203F300615B6}" sibTransId="{B29C6103-BF21-4C40-A469-406919A3271D}"/>
    <dgm:cxn modelId="{C59F04BB-D6EB-4A3E-93ED-655A9299D8ED}" type="presOf" srcId="{BB116995-75CB-49D4-9627-C32F4064813C}" destId="{6264A7BB-76B0-43DB-ABC3-F3E6083EED9A}" srcOrd="0" destOrd="0" presId="urn:microsoft.com/office/officeart/2018/2/layout/IconLabelList"/>
    <dgm:cxn modelId="{2CED51C4-7E26-43E9-A5A9-EF788056AEBA}" srcId="{CA7A2395-06F5-4C4C-A63F-AFDFA301E7D3}" destId="{D18C9F21-5224-401C-B22F-C5CEFDCFBDED}" srcOrd="3" destOrd="0" parTransId="{738AA794-2B7B-4B79-825C-3B5F0AF26C7F}" sibTransId="{F6CAE69E-7973-4DCC-9E02-6FDF438DA8C9}"/>
    <dgm:cxn modelId="{0F8812B1-9929-48C2-805A-0DF7B3DFBC5C}" type="presParOf" srcId="{54311C4E-61D9-4118-813E-CD8ADDBD9FEE}" destId="{A0F1D384-25C5-46F4-AAC2-851981E9357B}" srcOrd="0" destOrd="0" presId="urn:microsoft.com/office/officeart/2018/2/layout/IconLabelList"/>
    <dgm:cxn modelId="{6B1D7DA6-2CD4-4A0F-8CBD-F276E4D1E5B8}" type="presParOf" srcId="{A0F1D384-25C5-46F4-AAC2-851981E9357B}" destId="{CD2E0FB2-2ABF-4A5A-983A-5DF31427188C}" srcOrd="0" destOrd="0" presId="urn:microsoft.com/office/officeart/2018/2/layout/IconLabelList"/>
    <dgm:cxn modelId="{3F4F3469-AA55-4275-B38E-731AD44F6B8A}" type="presParOf" srcId="{A0F1D384-25C5-46F4-AAC2-851981E9357B}" destId="{D5D75D42-6B35-47D8-B1D0-24F71B8367E7}" srcOrd="1" destOrd="0" presId="urn:microsoft.com/office/officeart/2018/2/layout/IconLabelList"/>
    <dgm:cxn modelId="{4CC10864-7FCA-4F1F-8C0E-C1497142D03D}" type="presParOf" srcId="{A0F1D384-25C5-46F4-AAC2-851981E9357B}" destId="{6264A7BB-76B0-43DB-ABC3-F3E6083EED9A}" srcOrd="2" destOrd="0" presId="urn:microsoft.com/office/officeart/2018/2/layout/IconLabelList"/>
    <dgm:cxn modelId="{A33BFCE4-7C4A-4AE7-878A-FB2F4D92087B}" type="presParOf" srcId="{54311C4E-61D9-4118-813E-CD8ADDBD9FEE}" destId="{08A39A80-A0CA-43E2-A710-E03060478F0A}" srcOrd="1" destOrd="0" presId="urn:microsoft.com/office/officeart/2018/2/layout/IconLabelList"/>
    <dgm:cxn modelId="{EE3A243B-4F16-4FA5-A62F-2B7873C26025}" type="presParOf" srcId="{54311C4E-61D9-4118-813E-CD8ADDBD9FEE}" destId="{6F3ACE36-58DE-44F1-B1C3-2CB292419626}" srcOrd="2" destOrd="0" presId="urn:microsoft.com/office/officeart/2018/2/layout/IconLabelList"/>
    <dgm:cxn modelId="{9B4B208D-9064-4C85-AB41-A54643ADB663}" type="presParOf" srcId="{6F3ACE36-58DE-44F1-B1C3-2CB292419626}" destId="{98C3A398-2F1D-42FA-AD76-515CF5AB769A}" srcOrd="0" destOrd="0" presId="urn:microsoft.com/office/officeart/2018/2/layout/IconLabelList"/>
    <dgm:cxn modelId="{F9329AF5-6F46-4CC4-B3AD-243C08F447AA}" type="presParOf" srcId="{6F3ACE36-58DE-44F1-B1C3-2CB292419626}" destId="{F32EB825-526D-47F9-A311-98D78FD41CB9}" srcOrd="1" destOrd="0" presId="urn:microsoft.com/office/officeart/2018/2/layout/IconLabelList"/>
    <dgm:cxn modelId="{B313FEF7-E728-432A-AB0A-61BA003B1BB4}" type="presParOf" srcId="{6F3ACE36-58DE-44F1-B1C3-2CB292419626}" destId="{711B5F01-5720-4E00-8AAF-4E8AC0CAF576}" srcOrd="2" destOrd="0" presId="urn:microsoft.com/office/officeart/2018/2/layout/IconLabelList"/>
    <dgm:cxn modelId="{B13E94AF-FFED-4EEA-9464-6E6D5566726F}" type="presParOf" srcId="{54311C4E-61D9-4118-813E-CD8ADDBD9FEE}" destId="{14AF8E87-F93C-47F7-B6AC-C98F76767F56}" srcOrd="3" destOrd="0" presId="urn:microsoft.com/office/officeart/2018/2/layout/IconLabelList"/>
    <dgm:cxn modelId="{F470F790-6D34-4750-A4F2-E5F3E27E4683}" type="presParOf" srcId="{54311C4E-61D9-4118-813E-CD8ADDBD9FEE}" destId="{C7458D6F-CBDF-4553-8D9C-492ACD2DE300}" srcOrd="4" destOrd="0" presId="urn:microsoft.com/office/officeart/2018/2/layout/IconLabelList"/>
    <dgm:cxn modelId="{CB285F74-0204-4FBC-BE55-FEB4E8F7A64E}" type="presParOf" srcId="{C7458D6F-CBDF-4553-8D9C-492ACD2DE300}" destId="{07922520-C7B6-4856-943D-2DFED3DEEA9A}" srcOrd="0" destOrd="0" presId="urn:microsoft.com/office/officeart/2018/2/layout/IconLabelList"/>
    <dgm:cxn modelId="{BF48E945-4394-46C5-A1AC-78A8FF502EF3}" type="presParOf" srcId="{C7458D6F-CBDF-4553-8D9C-492ACD2DE300}" destId="{431922E3-DA7F-4ABB-9673-B1F2F137FEDD}" srcOrd="1" destOrd="0" presId="urn:microsoft.com/office/officeart/2018/2/layout/IconLabelList"/>
    <dgm:cxn modelId="{FDA48C31-3C52-44EA-ABF5-BDA0023892DD}" type="presParOf" srcId="{C7458D6F-CBDF-4553-8D9C-492ACD2DE300}" destId="{DB585CE1-6977-4C6E-8D19-9C801C7C9FBA}" srcOrd="2" destOrd="0" presId="urn:microsoft.com/office/officeart/2018/2/layout/IconLabelList"/>
    <dgm:cxn modelId="{5B821B2D-3CC6-493A-843F-83441F1C428A}" type="presParOf" srcId="{54311C4E-61D9-4118-813E-CD8ADDBD9FEE}" destId="{83A5F6A8-1D63-4293-AAE5-2A83638DEEC5}" srcOrd="5" destOrd="0" presId="urn:microsoft.com/office/officeart/2018/2/layout/IconLabelList"/>
    <dgm:cxn modelId="{FDD5B861-75AD-4B4D-9191-28889F5B8A92}" type="presParOf" srcId="{54311C4E-61D9-4118-813E-CD8ADDBD9FEE}" destId="{E54B674C-ED51-481D-8E73-0B5159B3A2F4}" srcOrd="6" destOrd="0" presId="urn:microsoft.com/office/officeart/2018/2/layout/IconLabelList"/>
    <dgm:cxn modelId="{7E3331DD-5EF0-4934-93E7-2EF2268D754F}" type="presParOf" srcId="{E54B674C-ED51-481D-8E73-0B5159B3A2F4}" destId="{69AF68F9-CB96-45CC-A38E-9C9125E9C45B}" srcOrd="0" destOrd="0" presId="urn:microsoft.com/office/officeart/2018/2/layout/IconLabelList"/>
    <dgm:cxn modelId="{54DB64BA-B0B9-4A80-A926-2EEA8756F733}" type="presParOf" srcId="{E54B674C-ED51-481D-8E73-0B5159B3A2F4}" destId="{0FCA4C45-B0B0-4D46-BBE3-308FDE962D3E}" srcOrd="1" destOrd="0" presId="urn:microsoft.com/office/officeart/2018/2/layout/IconLabelList"/>
    <dgm:cxn modelId="{583C5153-9006-482E-9A8B-32EACB395825}" type="presParOf" srcId="{E54B674C-ED51-481D-8E73-0B5159B3A2F4}" destId="{2542E3C8-7631-40C1-9D5F-9B9B8291C812}" srcOrd="2" destOrd="0" presId="urn:microsoft.com/office/officeart/2018/2/layout/IconLabelList"/>
    <dgm:cxn modelId="{98CFCA0D-EFE9-4C30-9C89-33C32077C632}" type="presParOf" srcId="{54311C4E-61D9-4118-813E-CD8ADDBD9FEE}" destId="{BB3BCEA6-A4C4-4FDD-8734-309045559DCB}" srcOrd="7" destOrd="0" presId="urn:microsoft.com/office/officeart/2018/2/layout/IconLabelList"/>
    <dgm:cxn modelId="{361F05E9-DC78-4D4B-9779-6F28726AA416}" type="presParOf" srcId="{54311C4E-61D9-4118-813E-CD8ADDBD9FEE}" destId="{A9D1AF09-BDED-4548-83E4-67FB6937942A}" srcOrd="8" destOrd="0" presId="urn:microsoft.com/office/officeart/2018/2/layout/IconLabelList"/>
    <dgm:cxn modelId="{940DA6F3-7FDD-4C1C-B5BC-D5DD85C5628E}" type="presParOf" srcId="{A9D1AF09-BDED-4548-83E4-67FB6937942A}" destId="{1B862C2F-C93D-4F57-A963-CEDFEDAD7F99}" srcOrd="0" destOrd="0" presId="urn:microsoft.com/office/officeart/2018/2/layout/IconLabelList"/>
    <dgm:cxn modelId="{B2A0F12B-03C3-4F00-9683-9E325F4AF2FE}" type="presParOf" srcId="{A9D1AF09-BDED-4548-83E4-67FB6937942A}" destId="{03AB3DFC-5293-4420-AB34-5D53BD3CB92F}" srcOrd="1" destOrd="0" presId="urn:microsoft.com/office/officeart/2018/2/layout/IconLabelList"/>
    <dgm:cxn modelId="{E6E8287F-D3F6-4759-9B66-0293C02A1778}" type="presParOf" srcId="{A9D1AF09-BDED-4548-83E4-67FB6937942A}" destId="{F2D79962-724A-45B7-B048-96604FF0E5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AD04D-B11D-4221-86AC-D1F91E1164BD}" type="doc">
      <dgm:prSet loTypeId="urn:microsoft.com/office/officeart/2018/5/layout/CenteredIconLabelDescription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8E099FA-909C-4CA9-B4F3-456D7693F9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Understanding the Business Problem</a:t>
          </a:r>
          <a:endParaRPr lang="en-US"/>
        </a:p>
      </dgm:t>
    </dgm:pt>
    <dgm:pt modelId="{95862864-D991-443D-9AFB-149C91B8F051}" type="parTrans" cxnId="{36843182-20CE-4726-B5A2-178B83FB2AE9}">
      <dgm:prSet/>
      <dgm:spPr/>
      <dgm:t>
        <a:bodyPr/>
        <a:lstStyle/>
        <a:p>
          <a:endParaRPr lang="en-US"/>
        </a:p>
      </dgm:t>
    </dgm:pt>
    <dgm:pt modelId="{E7D6B9B5-F804-4DC2-A6D7-180E31C03340}" type="sibTrans" cxnId="{36843182-20CE-4726-B5A2-178B83FB2AE9}">
      <dgm:prSet/>
      <dgm:spPr/>
      <dgm:t>
        <a:bodyPr/>
        <a:lstStyle/>
        <a:p>
          <a:endParaRPr lang="en-US"/>
        </a:p>
      </dgm:t>
    </dgm:pt>
    <dgm:pt modelId="{6A2BC043-4D9A-49D9-AFB1-BA319416C3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Gaining Stakeholder Trust</a:t>
          </a:r>
          <a:endParaRPr lang="en-US"/>
        </a:p>
      </dgm:t>
    </dgm:pt>
    <dgm:pt modelId="{82D6F3A2-3F17-4AEE-AF7A-F2A2AB5539EA}" type="parTrans" cxnId="{88762C4F-FD06-4350-A568-93B15C7E56A4}">
      <dgm:prSet/>
      <dgm:spPr/>
      <dgm:t>
        <a:bodyPr/>
        <a:lstStyle/>
        <a:p>
          <a:endParaRPr lang="en-US"/>
        </a:p>
      </dgm:t>
    </dgm:pt>
    <dgm:pt modelId="{B432A1CA-3F1F-4EEA-A233-6DC5AF99C29F}" type="sibTrans" cxnId="{88762C4F-FD06-4350-A568-93B15C7E56A4}">
      <dgm:prSet/>
      <dgm:spPr/>
      <dgm:t>
        <a:bodyPr/>
        <a:lstStyle/>
        <a:p>
          <a:endParaRPr lang="en-US"/>
        </a:p>
      </dgm:t>
    </dgm:pt>
    <dgm:pt modelId="{F7828444-EC61-4787-BF23-E3AEC545D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Ensuring alignment between data initiatives and the actual business problems.</a:t>
          </a:r>
          <a:endParaRPr lang="en-US" dirty="0"/>
        </a:p>
      </dgm:t>
    </dgm:pt>
    <dgm:pt modelId="{ADCAB1E8-C8C2-44BA-98DD-6C8412D60C23}" type="parTrans" cxnId="{0840DCCD-C440-4133-9C80-C54BB169F7F0}">
      <dgm:prSet/>
      <dgm:spPr/>
      <dgm:t>
        <a:bodyPr/>
        <a:lstStyle/>
        <a:p>
          <a:endParaRPr lang="en-GB"/>
        </a:p>
      </dgm:t>
    </dgm:pt>
    <dgm:pt modelId="{1CEB24C6-8290-4890-92BD-6751E3189389}" type="sibTrans" cxnId="{0840DCCD-C440-4133-9C80-C54BB169F7F0}">
      <dgm:prSet/>
      <dgm:spPr/>
      <dgm:t>
        <a:bodyPr/>
        <a:lstStyle/>
        <a:p>
          <a:endParaRPr lang="en-GB"/>
        </a:p>
      </dgm:t>
    </dgm:pt>
    <dgm:pt modelId="{BF097666-99FB-4572-8905-AEAF2B17D4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Challenges in clearly defining and understanding the business objectives that data solutions aim to address.</a:t>
          </a:r>
          <a:endParaRPr lang="en-US"/>
        </a:p>
      </dgm:t>
    </dgm:pt>
    <dgm:pt modelId="{F5C76396-84EA-4917-BFA7-F205912007CA}" type="parTrans" cxnId="{7BF90AAC-73FB-46B1-A908-F46C53179445}">
      <dgm:prSet/>
      <dgm:spPr/>
      <dgm:t>
        <a:bodyPr/>
        <a:lstStyle/>
        <a:p>
          <a:endParaRPr lang="en-GB"/>
        </a:p>
      </dgm:t>
    </dgm:pt>
    <dgm:pt modelId="{201D1E48-11E0-4FBC-8F3E-6653404AF2D4}" type="sibTrans" cxnId="{7BF90AAC-73FB-46B1-A908-F46C53179445}">
      <dgm:prSet/>
      <dgm:spPr/>
      <dgm:t>
        <a:bodyPr/>
        <a:lstStyle/>
        <a:p>
          <a:endParaRPr lang="en-GB"/>
        </a:p>
      </dgm:t>
    </dgm:pt>
    <dgm:pt modelId="{5046AFA0-A6FC-41D9-8863-F43AFB37FF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 dirty="0"/>
            <a:t>Managing Organizational Change</a:t>
          </a:r>
          <a:endParaRPr lang="en-US" dirty="0"/>
        </a:p>
      </dgm:t>
    </dgm:pt>
    <dgm:pt modelId="{5B758CB7-9A3E-4725-AFC2-8577EEF3FE99}" type="parTrans" cxnId="{A1BA5809-CAE1-4EB7-848A-F5F43758CCC2}">
      <dgm:prSet/>
      <dgm:spPr/>
      <dgm:t>
        <a:bodyPr/>
        <a:lstStyle/>
        <a:p>
          <a:endParaRPr lang="en-GB"/>
        </a:p>
      </dgm:t>
    </dgm:pt>
    <dgm:pt modelId="{DF478A4D-5F73-4A3B-8B81-4950D45996DC}" type="sibTrans" cxnId="{A1BA5809-CAE1-4EB7-848A-F5F43758CCC2}">
      <dgm:prSet/>
      <dgm:spPr/>
      <dgm:t>
        <a:bodyPr/>
        <a:lstStyle/>
        <a:p>
          <a:endParaRPr lang="en-GB"/>
        </a:p>
      </dgm:t>
    </dgm:pt>
    <dgm:pt modelId="{76BE6C0F-DBAC-4653-8427-1777D8FCAB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Addressing the need for a cultural shift in the organization towards data-driven decision-making.</a:t>
          </a:r>
          <a:endParaRPr lang="en-US"/>
        </a:p>
      </dgm:t>
    </dgm:pt>
    <dgm:pt modelId="{C55D6A9E-8FFC-4B92-99A9-B13B4F36ADDB}" type="parTrans" cxnId="{D142B9C5-DCD9-43E7-896E-8C2784BD5F09}">
      <dgm:prSet/>
      <dgm:spPr/>
      <dgm:t>
        <a:bodyPr/>
        <a:lstStyle/>
        <a:p>
          <a:endParaRPr lang="en-GB"/>
        </a:p>
      </dgm:t>
    </dgm:pt>
    <dgm:pt modelId="{BD9453EE-EF7B-40F7-9F3E-2834446CD767}" type="sibTrans" cxnId="{D142B9C5-DCD9-43E7-896E-8C2784BD5F09}">
      <dgm:prSet/>
      <dgm:spPr/>
      <dgm:t>
        <a:bodyPr/>
        <a:lstStyle/>
        <a:p>
          <a:endParaRPr lang="en-GB"/>
        </a:p>
      </dgm:t>
    </dgm:pt>
    <dgm:pt modelId="{6D9C08F7-1F34-4737-89B7-CF9734E7B8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Implementing change management strategies to ease the transition and minimize resistance.</a:t>
          </a:r>
          <a:endParaRPr lang="en-US"/>
        </a:p>
      </dgm:t>
    </dgm:pt>
    <dgm:pt modelId="{C648ED3B-F909-4AA2-BE50-88D30E65C182}" type="parTrans" cxnId="{61C73F61-AA3C-42D4-9AF5-DB2D8E4D8FCC}">
      <dgm:prSet/>
      <dgm:spPr/>
      <dgm:t>
        <a:bodyPr/>
        <a:lstStyle/>
        <a:p>
          <a:endParaRPr lang="en-GB"/>
        </a:p>
      </dgm:t>
    </dgm:pt>
    <dgm:pt modelId="{EA069777-BEB0-4494-AD8C-405E0754771C}" type="sibTrans" cxnId="{61C73F61-AA3C-42D4-9AF5-DB2D8E4D8FCC}">
      <dgm:prSet/>
      <dgm:spPr/>
      <dgm:t>
        <a:bodyPr/>
        <a:lstStyle/>
        <a:p>
          <a:endParaRPr lang="en-GB"/>
        </a:p>
      </dgm:t>
    </dgm:pt>
    <dgm:pt modelId="{0DD02AFA-C3C7-4121-AF16-5AFB80983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Building trust among stakeholders in the accuracy and reliability of data-driven insights.</a:t>
          </a:r>
          <a:endParaRPr lang="en-US"/>
        </a:p>
      </dgm:t>
    </dgm:pt>
    <dgm:pt modelId="{3BFE0635-2953-412A-A535-21263E9179C5}" type="parTrans" cxnId="{334CE828-12B1-4119-A775-D3ED8CAA2F36}">
      <dgm:prSet/>
      <dgm:spPr/>
      <dgm:t>
        <a:bodyPr/>
        <a:lstStyle/>
        <a:p>
          <a:endParaRPr lang="en-GB"/>
        </a:p>
      </dgm:t>
    </dgm:pt>
    <dgm:pt modelId="{AAB83D52-6F45-4E93-B121-6F5FFBE8AD09}" type="sibTrans" cxnId="{334CE828-12B1-4119-A775-D3ED8CAA2F36}">
      <dgm:prSet/>
      <dgm:spPr/>
      <dgm:t>
        <a:bodyPr/>
        <a:lstStyle/>
        <a:p>
          <a:endParaRPr lang="en-GB"/>
        </a:p>
      </dgm:t>
    </dgm:pt>
    <dgm:pt modelId="{D022D42B-5335-4959-BD94-98BA11E008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Communicating the value of data-driven approaches to gain support and confidence.</a:t>
          </a:r>
          <a:endParaRPr lang="en-US"/>
        </a:p>
      </dgm:t>
    </dgm:pt>
    <dgm:pt modelId="{F3F00459-9512-4A91-BD5A-55A6277634BB}" type="parTrans" cxnId="{656EF03F-3BD6-4889-A85B-97DE71E42A71}">
      <dgm:prSet/>
      <dgm:spPr/>
      <dgm:t>
        <a:bodyPr/>
        <a:lstStyle/>
        <a:p>
          <a:endParaRPr lang="en-GB"/>
        </a:p>
      </dgm:t>
    </dgm:pt>
    <dgm:pt modelId="{29B10704-291F-43F3-A8C3-4101C880B57C}" type="sibTrans" cxnId="{656EF03F-3BD6-4889-A85B-97DE71E42A71}">
      <dgm:prSet/>
      <dgm:spPr/>
      <dgm:t>
        <a:bodyPr/>
        <a:lstStyle/>
        <a:p>
          <a:endParaRPr lang="en-GB"/>
        </a:p>
      </dgm:t>
    </dgm:pt>
    <dgm:pt modelId="{2653A9F4-3E79-467C-9378-D54B9F8C32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Technological Infrastructure</a:t>
          </a:r>
          <a:endParaRPr lang="en-US"/>
        </a:p>
      </dgm:t>
    </dgm:pt>
    <dgm:pt modelId="{A9FCB4B7-1B81-4D18-9039-1FE3C47B569D}" type="parTrans" cxnId="{2FE08B96-602F-4B2B-BC45-231F1D60061E}">
      <dgm:prSet/>
      <dgm:spPr/>
      <dgm:t>
        <a:bodyPr/>
        <a:lstStyle/>
        <a:p>
          <a:endParaRPr lang="en-GB"/>
        </a:p>
      </dgm:t>
    </dgm:pt>
    <dgm:pt modelId="{68B11DD9-8992-420D-B3B0-D9C37451FA8F}" type="sibTrans" cxnId="{2FE08B96-602F-4B2B-BC45-231F1D60061E}">
      <dgm:prSet/>
      <dgm:spPr/>
      <dgm:t>
        <a:bodyPr/>
        <a:lstStyle/>
        <a:p>
          <a:endParaRPr lang="en-GB"/>
        </a:p>
      </dgm:t>
    </dgm:pt>
    <dgm:pt modelId="{49C95242-E0A6-48D9-BBBF-AE73CAB455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Ensuring compatibility and interoperability between different data tools and systems</a:t>
          </a:r>
          <a:endParaRPr lang="en-US"/>
        </a:p>
      </dgm:t>
    </dgm:pt>
    <dgm:pt modelId="{93BD1B99-EAEE-47D1-B8A3-255C26B95021}" type="parTrans" cxnId="{B315C468-B5A2-495D-9114-4060890C0712}">
      <dgm:prSet/>
      <dgm:spPr/>
      <dgm:t>
        <a:bodyPr/>
        <a:lstStyle/>
        <a:p>
          <a:endParaRPr lang="en-GB"/>
        </a:p>
      </dgm:t>
    </dgm:pt>
    <dgm:pt modelId="{B4A16122-963F-4DE2-A086-1630024D84A0}" type="sibTrans" cxnId="{B315C468-B5A2-495D-9114-4060890C0712}">
      <dgm:prSet/>
      <dgm:spPr/>
      <dgm:t>
        <a:bodyPr/>
        <a:lstStyle/>
        <a:p>
          <a:endParaRPr lang="en-GB"/>
        </a:p>
      </dgm:t>
    </dgm:pt>
    <dgm:pt modelId="{4CB54730-2276-43F4-BEAB-7C0828A36F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Building a scalable and reliable infrastructure to support data initiatives</a:t>
          </a:r>
          <a:endParaRPr lang="en-US"/>
        </a:p>
      </dgm:t>
    </dgm:pt>
    <dgm:pt modelId="{957A20B0-F1BC-4DDE-AD7B-9B48ED236448}" type="parTrans" cxnId="{3B496BE6-CB1C-4ACF-A785-EAEDFFACB817}">
      <dgm:prSet/>
      <dgm:spPr/>
      <dgm:t>
        <a:bodyPr/>
        <a:lstStyle/>
        <a:p>
          <a:endParaRPr lang="en-GB"/>
        </a:p>
      </dgm:t>
    </dgm:pt>
    <dgm:pt modelId="{2C6680C9-20BA-428F-BC3C-68B2CC55CB8F}" type="sibTrans" cxnId="{3B496BE6-CB1C-4ACF-A785-EAEDFFACB817}">
      <dgm:prSet/>
      <dgm:spPr/>
      <dgm:t>
        <a:bodyPr/>
        <a:lstStyle/>
        <a:p>
          <a:endParaRPr lang="en-GB"/>
        </a:p>
      </dgm:t>
    </dgm:pt>
    <dgm:pt modelId="{914505C5-2C4D-42CE-BD8B-DABD53756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Addressing issues related to data storage, processing, and accessibility.</a:t>
          </a:r>
          <a:endParaRPr lang="en-US"/>
        </a:p>
      </dgm:t>
    </dgm:pt>
    <dgm:pt modelId="{DB205221-E013-4731-A876-AA1F9CA69E38}" type="parTrans" cxnId="{61293887-C390-4650-B5D8-B5251984DE45}">
      <dgm:prSet/>
      <dgm:spPr/>
      <dgm:t>
        <a:bodyPr/>
        <a:lstStyle/>
        <a:p>
          <a:endParaRPr lang="en-GB"/>
        </a:p>
      </dgm:t>
    </dgm:pt>
    <dgm:pt modelId="{B07D1D7D-09B8-4FFD-AB9E-7297C6B98677}" type="sibTrans" cxnId="{61293887-C390-4650-B5D8-B5251984DE45}">
      <dgm:prSet/>
      <dgm:spPr/>
      <dgm:t>
        <a:bodyPr/>
        <a:lstStyle/>
        <a:p>
          <a:endParaRPr lang="en-GB"/>
        </a:p>
      </dgm:t>
    </dgm:pt>
    <dgm:pt modelId="{4024BEF9-5F95-4A77-A9F1-CA7B77F1307D}" type="pres">
      <dgm:prSet presAssocID="{DF5AD04D-B11D-4221-86AC-D1F91E1164BD}" presName="root" presStyleCnt="0">
        <dgm:presLayoutVars>
          <dgm:dir/>
          <dgm:resizeHandles val="exact"/>
        </dgm:presLayoutVars>
      </dgm:prSet>
      <dgm:spPr/>
    </dgm:pt>
    <dgm:pt modelId="{56CB6EDC-56D6-4088-A4BD-85D1683F12C3}" type="pres">
      <dgm:prSet presAssocID="{18E099FA-909C-4CA9-B4F3-456D7693F9CB}" presName="compNode" presStyleCnt="0"/>
      <dgm:spPr/>
    </dgm:pt>
    <dgm:pt modelId="{04966AF4-F587-477E-9F4C-E356DB6845A7}" type="pres">
      <dgm:prSet presAssocID="{18E099FA-909C-4CA9-B4F3-456D7693F9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0951C56-7DD9-48DF-A37B-A4A5C35235B8}" type="pres">
      <dgm:prSet presAssocID="{18E099FA-909C-4CA9-B4F3-456D7693F9CB}" presName="iconSpace" presStyleCnt="0"/>
      <dgm:spPr/>
    </dgm:pt>
    <dgm:pt modelId="{39D2B949-CC02-4FF2-AF9F-8857E03EFBDE}" type="pres">
      <dgm:prSet presAssocID="{18E099FA-909C-4CA9-B4F3-456D7693F9CB}" presName="parTx" presStyleLbl="revTx" presStyleIdx="0" presStyleCnt="8">
        <dgm:presLayoutVars>
          <dgm:chMax val="0"/>
          <dgm:chPref val="0"/>
        </dgm:presLayoutVars>
      </dgm:prSet>
      <dgm:spPr/>
    </dgm:pt>
    <dgm:pt modelId="{1AB6F8BE-FBCF-40A3-B725-D0F62AD8DF7F}" type="pres">
      <dgm:prSet presAssocID="{18E099FA-909C-4CA9-B4F3-456D7693F9CB}" presName="txSpace" presStyleCnt="0"/>
      <dgm:spPr/>
    </dgm:pt>
    <dgm:pt modelId="{4E8E8465-A804-4BC5-9E81-F781C6323EC3}" type="pres">
      <dgm:prSet presAssocID="{18E099FA-909C-4CA9-B4F3-456D7693F9CB}" presName="desTx" presStyleLbl="revTx" presStyleIdx="1" presStyleCnt="8">
        <dgm:presLayoutVars/>
      </dgm:prSet>
      <dgm:spPr/>
    </dgm:pt>
    <dgm:pt modelId="{691C02A1-41B6-43A2-996E-554699069B43}" type="pres">
      <dgm:prSet presAssocID="{E7D6B9B5-F804-4DC2-A6D7-180E31C03340}" presName="sibTrans" presStyleCnt="0"/>
      <dgm:spPr/>
    </dgm:pt>
    <dgm:pt modelId="{CE454BDD-40DA-4B5A-A3D3-AF469EDE7130}" type="pres">
      <dgm:prSet presAssocID="{6A2BC043-4D9A-49D9-AFB1-BA319416C34D}" presName="compNode" presStyleCnt="0"/>
      <dgm:spPr/>
    </dgm:pt>
    <dgm:pt modelId="{CAE5653B-B75E-486B-B72A-EF0B66511366}" type="pres">
      <dgm:prSet presAssocID="{6A2BC043-4D9A-49D9-AFB1-BA319416C3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9C9EF70-E47B-4E3F-8CEC-2B19FC8EF4FE}" type="pres">
      <dgm:prSet presAssocID="{6A2BC043-4D9A-49D9-AFB1-BA319416C34D}" presName="iconSpace" presStyleCnt="0"/>
      <dgm:spPr/>
    </dgm:pt>
    <dgm:pt modelId="{EFC74597-0B51-4820-B5B5-A2F88BC7900E}" type="pres">
      <dgm:prSet presAssocID="{6A2BC043-4D9A-49D9-AFB1-BA319416C34D}" presName="parTx" presStyleLbl="revTx" presStyleIdx="2" presStyleCnt="8">
        <dgm:presLayoutVars>
          <dgm:chMax val="0"/>
          <dgm:chPref val="0"/>
        </dgm:presLayoutVars>
      </dgm:prSet>
      <dgm:spPr/>
    </dgm:pt>
    <dgm:pt modelId="{AF14C1D4-4755-4BFB-B35E-A7D7AE5A6C8B}" type="pres">
      <dgm:prSet presAssocID="{6A2BC043-4D9A-49D9-AFB1-BA319416C34D}" presName="txSpace" presStyleCnt="0"/>
      <dgm:spPr/>
    </dgm:pt>
    <dgm:pt modelId="{0AA4B015-6062-4483-95F9-1A544A740AA4}" type="pres">
      <dgm:prSet presAssocID="{6A2BC043-4D9A-49D9-AFB1-BA319416C34D}" presName="desTx" presStyleLbl="revTx" presStyleIdx="3" presStyleCnt="8">
        <dgm:presLayoutVars/>
      </dgm:prSet>
      <dgm:spPr/>
    </dgm:pt>
    <dgm:pt modelId="{5D010DF4-B654-45CC-B6A7-D56EF5BDFF4D}" type="pres">
      <dgm:prSet presAssocID="{B432A1CA-3F1F-4EEA-A233-6DC5AF99C29F}" presName="sibTrans" presStyleCnt="0"/>
      <dgm:spPr/>
    </dgm:pt>
    <dgm:pt modelId="{0289D2F3-0DB7-4A01-B563-8F8F49F445FE}" type="pres">
      <dgm:prSet presAssocID="{5046AFA0-A6FC-41D9-8863-F43AFB37FF39}" presName="compNode" presStyleCnt="0"/>
      <dgm:spPr/>
    </dgm:pt>
    <dgm:pt modelId="{B612B0E7-83C0-4AD1-8A0A-058665EA00F2}" type="pres">
      <dgm:prSet presAssocID="{5046AFA0-A6FC-41D9-8863-F43AFB37FF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6CFF943-DBEE-4EEF-9CA7-3B9D64F36F6C}" type="pres">
      <dgm:prSet presAssocID="{5046AFA0-A6FC-41D9-8863-F43AFB37FF39}" presName="iconSpace" presStyleCnt="0"/>
      <dgm:spPr/>
    </dgm:pt>
    <dgm:pt modelId="{487A373A-5D4D-4ADB-A55F-27539C0ED044}" type="pres">
      <dgm:prSet presAssocID="{5046AFA0-A6FC-41D9-8863-F43AFB37FF39}" presName="parTx" presStyleLbl="revTx" presStyleIdx="4" presStyleCnt="8">
        <dgm:presLayoutVars>
          <dgm:chMax val="0"/>
          <dgm:chPref val="0"/>
        </dgm:presLayoutVars>
      </dgm:prSet>
      <dgm:spPr/>
    </dgm:pt>
    <dgm:pt modelId="{DC785F73-2E80-43E1-9A99-1EBA9F2F49BE}" type="pres">
      <dgm:prSet presAssocID="{5046AFA0-A6FC-41D9-8863-F43AFB37FF39}" presName="txSpace" presStyleCnt="0"/>
      <dgm:spPr/>
    </dgm:pt>
    <dgm:pt modelId="{91238AAB-5ED0-4008-9748-F44D9B4D931F}" type="pres">
      <dgm:prSet presAssocID="{5046AFA0-A6FC-41D9-8863-F43AFB37FF39}" presName="desTx" presStyleLbl="revTx" presStyleIdx="5" presStyleCnt="8">
        <dgm:presLayoutVars/>
      </dgm:prSet>
      <dgm:spPr/>
    </dgm:pt>
    <dgm:pt modelId="{89DA79E6-FB81-4CAC-BA89-BBC8885EA152}" type="pres">
      <dgm:prSet presAssocID="{DF478A4D-5F73-4A3B-8B81-4950D45996DC}" presName="sibTrans" presStyleCnt="0"/>
      <dgm:spPr/>
    </dgm:pt>
    <dgm:pt modelId="{27E838B9-6458-433A-B28D-9E8389623AF5}" type="pres">
      <dgm:prSet presAssocID="{2653A9F4-3E79-467C-9378-D54B9F8C3237}" presName="compNode" presStyleCnt="0"/>
      <dgm:spPr/>
    </dgm:pt>
    <dgm:pt modelId="{285BF849-B52B-46E0-B7F9-820703C09D89}" type="pres">
      <dgm:prSet presAssocID="{2653A9F4-3E79-467C-9378-D54B9F8C32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A149E3-4C96-4881-A7D8-DB6A978EA393}" type="pres">
      <dgm:prSet presAssocID="{2653A9F4-3E79-467C-9378-D54B9F8C3237}" presName="iconSpace" presStyleCnt="0"/>
      <dgm:spPr/>
    </dgm:pt>
    <dgm:pt modelId="{C95738A0-8216-48DB-B1A4-172871A408DB}" type="pres">
      <dgm:prSet presAssocID="{2653A9F4-3E79-467C-9378-D54B9F8C3237}" presName="parTx" presStyleLbl="revTx" presStyleIdx="6" presStyleCnt="8">
        <dgm:presLayoutVars>
          <dgm:chMax val="0"/>
          <dgm:chPref val="0"/>
        </dgm:presLayoutVars>
      </dgm:prSet>
      <dgm:spPr/>
    </dgm:pt>
    <dgm:pt modelId="{04CC0546-D9F9-4650-AB5E-32B878020430}" type="pres">
      <dgm:prSet presAssocID="{2653A9F4-3E79-467C-9378-D54B9F8C3237}" presName="txSpace" presStyleCnt="0"/>
      <dgm:spPr/>
    </dgm:pt>
    <dgm:pt modelId="{AC8FC775-5490-408D-89F4-ACB6E0F9DB03}" type="pres">
      <dgm:prSet presAssocID="{2653A9F4-3E79-467C-9378-D54B9F8C3237}" presName="desTx" presStyleLbl="revTx" presStyleIdx="7" presStyleCnt="8">
        <dgm:presLayoutVars/>
      </dgm:prSet>
      <dgm:spPr/>
    </dgm:pt>
  </dgm:ptLst>
  <dgm:cxnLst>
    <dgm:cxn modelId="{A1BA5809-CAE1-4EB7-848A-F5F43758CCC2}" srcId="{DF5AD04D-B11D-4221-86AC-D1F91E1164BD}" destId="{5046AFA0-A6FC-41D9-8863-F43AFB37FF39}" srcOrd="2" destOrd="0" parTransId="{5B758CB7-9A3E-4725-AFC2-8577EEF3FE99}" sibTransId="{DF478A4D-5F73-4A3B-8B81-4950D45996DC}"/>
    <dgm:cxn modelId="{F166F810-B89A-4805-B849-FB9D575BEBAB}" type="presOf" srcId="{D022D42B-5335-4959-BD94-98BA11E008B4}" destId="{0AA4B015-6062-4483-95F9-1A544A740AA4}" srcOrd="0" destOrd="1" presId="urn:microsoft.com/office/officeart/2018/5/layout/CenteredIconLabelDescriptionList"/>
    <dgm:cxn modelId="{334CE828-12B1-4119-A775-D3ED8CAA2F36}" srcId="{6A2BC043-4D9A-49D9-AFB1-BA319416C34D}" destId="{0DD02AFA-C3C7-4121-AF16-5AFB809835A4}" srcOrd="0" destOrd="0" parTransId="{3BFE0635-2953-412A-A535-21263E9179C5}" sibTransId="{AAB83D52-6F45-4E93-B121-6F5FFBE8AD09}"/>
    <dgm:cxn modelId="{DF98AD3D-E2FD-4632-A33E-49E9CA63D1FB}" type="presOf" srcId="{5046AFA0-A6FC-41D9-8863-F43AFB37FF39}" destId="{487A373A-5D4D-4ADB-A55F-27539C0ED044}" srcOrd="0" destOrd="0" presId="urn:microsoft.com/office/officeart/2018/5/layout/CenteredIconLabelDescriptionList"/>
    <dgm:cxn modelId="{02D11B3E-07C5-4268-B3DA-15E1A2F0DEE4}" type="presOf" srcId="{0DD02AFA-C3C7-4121-AF16-5AFB809835A4}" destId="{0AA4B015-6062-4483-95F9-1A544A740AA4}" srcOrd="0" destOrd="0" presId="urn:microsoft.com/office/officeart/2018/5/layout/CenteredIconLabelDescriptionList"/>
    <dgm:cxn modelId="{656EF03F-3BD6-4889-A85B-97DE71E42A71}" srcId="{6A2BC043-4D9A-49D9-AFB1-BA319416C34D}" destId="{D022D42B-5335-4959-BD94-98BA11E008B4}" srcOrd="1" destOrd="0" parTransId="{F3F00459-9512-4A91-BD5A-55A6277634BB}" sibTransId="{29B10704-291F-43F3-A8C3-4101C880B57C}"/>
    <dgm:cxn modelId="{61C73F61-AA3C-42D4-9AF5-DB2D8E4D8FCC}" srcId="{5046AFA0-A6FC-41D9-8863-F43AFB37FF39}" destId="{6D9C08F7-1F34-4737-89B7-CF9734E7B8E1}" srcOrd="1" destOrd="0" parTransId="{C648ED3B-F909-4AA2-BE50-88D30E65C182}" sibTransId="{EA069777-BEB0-4494-AD8C-405E0754771C}"/>
    <dgm:cxn modelId="{BB876866-7DF2-4EB9-AFC8-29E6FC86D87C}" type="presOf" srcId="{BF097666-99FB-4572-8905-AEAF2B17D4A0}" destId="{4E8E8465-A804-4BC5-9E81-F781C6323EC3}" srcOrd="0" destOrd="1" presId="urn:microsoft.com/office/officeart/2018/5/layout/CenteredIconLabelDescriptionList"/>
    <dgm:cxn modelId="{B315C468-B5A2-495D-9114-4060890C0712}" srcId="{2653A9F4-3E79-467C-9378-D54B9F8C3237}" destId="{49C95242-E0A6-48D9-BBBF-AE73CAB4559A}" srcOrd="0" destOrd="0" parTransId="{93BD1B99-EAEE-47D1-B8A3-255C26B95021}" sibTransId="{B4A16122-963F-4DE2-A086-1630024D84A0}"/>
    <dgm:cxn modelId="{62716A6C-19BD-49D8-AF33-C3BABDAEA979}" type="presOf" srcId="{6A2BC043-4D9A-49D9-AFB1-BA319416C34D}" destId="{EFC74597-0B51-4820-B5B5-A2F88BC7900E}" srcOrd="0" destOrd="0" presId="urn:microsoft.com/office/officeart/2018/5/layout/CenteredIconLabelDescriptionList"/>
    <dgm:cxn modelId="{22E6434E-3995-46BF-A2D6-E33014079BF3}" type="presOf" srcId="{4CB54730-2276-43F4-BEAB-7C0828A36F6C}" destId="{AC8FC775-5490-408D-89F4-ACB6E0F9DB03}" srcOrd="0" destOrd="1" presId="urn:microsoft.com/office/officeart/2018/5/layout/CenteredIconLabelDescriptionList"/>
    <dgm:cxn modelId="{88762C4F-FD06-4350-A568-93B15C7E56A4}" srcId="{DF5AD04D-B11D-4221-86AC-D1F91E1164BD}" destId="{6A2BC043-4D9A-49D9-AFB1-BA319416C34D}" srcOrd="1" destOrd="0" parTransId="{82D6F3A2-3F17-4AEE-AF7A-F2A2AB5539EA}" sibTransId="{B432A1CA-3F1F-4EEA-A233-6DC5AF99C29F}"/>
    <dgm:cxn modelId="{45B69180-B25A-41A8-BDEB-F19B659548DD}" type="presOf" srcId="{F7828444-EC61-4787-BF23-E3AEC545D907}" destId="{4E8E8465-A804-4BC5-9E81-F781C6323EC3}" srcOrd="0" destOrd="0" presId="urn:microsoft.com/office/officeart/2018/5/layout/CenteredIconLabelDescriptionList"/>
    <dgm:cxn modelId="{36843182-20CE-4726-B5A2-178B83FB2AE9}" srcId="{DF5AD04D-B11D-4221-86AC-D1F91E1164BD}" destId="{18E099FA-909C-4CA9-B4F3-456D7693F9CB}" srcOrd="0" destOrd="0" parTransId="{95862864-D991-443D-9AFB-149C91B8F051}" sibTransId="{E7D6B9B5-F804-4DC2-A6D7-180E31C03340}"/>
    <dgm:cxn modelId="{61293887-C390-4650-B5D8-B5251984DE45}" srcId="{2653A9F4-3E79-467C-9378-D54B9F8C3237}" destId="{914505C5-2C4D-42CE-BD8B-DABD537563FF}" srcOrd="2" destOrd="0" parTransId="{DB205221-E013-4731-A876-AA1F9CA69E38}" sibTransId="{B07D1D7D-09B8-4FFD-AB9E-7297C6B98677}"/>
    <dgm:cxn modelId="{4847B88F-DE47-4D78-9184-0484A74516AD}" type="presOf" srcId="{6D9C08F7-1F34-4737-89B7-CF9734E7B8E1}" destId="{91238AAB-5ED0-4008-9748-F44D9B4D931F}" srcOrd="0" destOrd="1" presId="urn:microsoft.com/office/officeart/2018/5/layout/CenteredIconLabelDescriptionList"/>
    <dgm:cxn modelId="{2FE08B96-602F-4B2B-BC45-231F1D60061E}" srcId="{DF5AD04D-B11D-4221-86AC-D1F91E1164BD}" destId="{2653A9F4-3E79-467C-9378-D54B9F8C3237}" srcOrd="3" destOrd="0" parTransId="{A9FCB4B7-1B81-4D18-9039-1FE3C47B569D}" sibTransId="{68B11DD9-8992-420D-B3B0-D9C37451FA8F}"/>
    <dgm:cxn modelId="{7BF90AAC-73FB-46B1-A908-F46C53179445}" srcId="{18E099FA-909C-4CA9-B4F3-456D7693F9CB}" destId="{BF097666-99FB-4572-8905-AEAF2B17D4A0}" srcOrd="1" destOrd="0" parTransId="{F5C76396-84EA-4917-BFA7-F205912007CA}" sibTransId="{201D1E48-11E0-4FBC-8F3E-6653404AF2D4}"/>
    <dgm:cxn modelId="{59747AAE-5B5F-47F3-84B8-1AF6A747A263}" type="presOf" srcId="{49C95242-E0A6-48D9-BBBF-AE73CAB4559A}" destId="{AC8FC775-5490-408D-89F4-ACB6E0F9DB03}" srcOrd="0" destOrd="0" presId="urn:microsoft.com/office/officeart/2018/5/layout/CenteredIconLabelDescriptionList"/>
    <dgm:cxn modelId="{D142B9C5-DCD9-43E7-896E-8C2784BD5F09}" srcId="{5046AFA0-A6FC-41D9-8863-F43AFB37FF39}" destId="{76BE6C0F-DBAC-4653-8427-1777D8FCAB59}" srcOrd="0" destOrd="0" parTransId="{C55D6A9E-8FFC-4B92-99A9-B13B4F36ADDB}" sibTransId="{BD9453EE-EF7B-40F7-9F3E-2834446CD767}"/>
    <dgm:cxn modelId="{0840DCCD-C440-4133-9C80-C54BB169F7F0}" srcId="{18E099FA-909C-4CA9-B4F3-456D7693F9CB}" destId="{F7828444-EC61-4787-BF23-E3AEC545D907}" srcOrd="0" destOrd="0" parTransId="{ADCAB1E8-C8C2-44BA-98DD-6C8412D60C23}" sibTransId="{1CEB24C6-8290-4890-92BD-6751E3189389}"/>
    <dgm:cxn modelId="{DF41DDCD-6DAF-4ABF-89C7-83240D0A56F6}" type="presOf" srcId="{76BE6C0F-DBAC-4653-8427-1777D8FCAB59}" destId="{91238AAB-5ED0-4008-9748-F44D9B4D931F}" srcOrd="0" destOrd="0" presId="urn:microsoft.com/office/officeart/2018/5/layout/CenteredIconLabelDescriptionList"/>
    <dgm:cxn modelId="{219992CF-0A83-4A45-9A3B-27CE07A46094}" type="presOf" srcId="{18E099FA-909C-4CA9-B4F3-456D7693F9CB}" destId="{39D2B949-CC02-4FF2-AF9F-8857E03EFBDE}" srcOrd="0" destOrd="0" presId="urn:microsoft.com/office/officeart/2018/5/layout/CenteredIconLabelDescriptionList"/>
    <dgm:cxn modelId="{400929DC-2732-4635-A87A-3EF802025712}" type="presOf" srcId="{2653A9F4-3E79-467C-9378-D54B9F8C3237}" destId="{C95738A0-8216-48DB-B1A4-172871A408DB}" srcOrd="0" destOrd="0" presId="urn:microsoft.com/office/officeart/2018/5/layout/CenteredIconLabelDescriptionList"/>
    <dgm:cxn modelId="{3B496BE6-CB1C-4ACF-A785-EAEDFFACB817}" srcId="{2653A9F4-3E79-467C-9378-D54B9F8C3237}" destId="{4CB54730-2276-43F4-BEAB-7C0828A36F6C}" srcOrd="1" destOrd="0" parTransId="{957A20B0-F1BC-4DDE-AD7B-9B48ED236448}" sibTransId="{2C6680C9-20BA-428F-BC3C-68B2CC55CB8F}"/>
    <dgm:cxn modelId="{9C4FD5EC-4F00-4623-A991-43FEC7E13DB2}" type="presOf" srcId="{914505C5-2C4D-42CE-BD8B-DABD537563FF}" destId="{AC8FC775-5490-408D-89F4-ACB6E0F9DB03}" srcOrd="0" destOrd="2" presId="urn:microsoft.com/office/officeart/2018/5/layout/CenteredIconLabelDescriptionList"/>
    <dgm:cxn modelId="{3D8453F5-63A2-416C-940B-D9497AA3C3EF}" type="presOf" srcId="{DF5AD04D-B11D-4221-86AC-D1F91E1164BD}" destId="{4024BEF9-5F95-4A77-A9F1-CA7B77F1307D}" srcOrd="0" destOrd="0" presId="urn:microsoft.com/office/officeart/2018/5/layout/CenteredIconLabelDescriptionList"/>
    <dgm:cxn modelId="{3A0F8768-8DE1-44FA-87F6-63D7A849F8B3}" type="presParOf" srcId="{4024BEF9-5F95-4A77-A9F1-CA7B77F1307D}" destId="{56CB6EDC-56D6-4088-A4BD-85D1683F12C3}" srcOrd="0" destOrd="0" presId="urn:microsoft.com/office/officeart/2018/5/layout/CenteredIconLabelDescriptionList"/>
    <dgm:cxn modelId="{FB606388-9A20-47E0-B8F3-B14DE50B85AB}" type="presParOf" srcId="{56CB6EDC-56D6-4088-A4BD-85D1683F12C3}" destId="{04966AF4-F587-477E-9F4C-E356DB6845A7}" srcOrd="0" destOrd="0" presId="urn:microsoft.com/office/officeart/2018/5/layout/CenteredIconLabelDescriptionList"/>
    <dgm:cxn modelId="{252F96BB-131D-4E2A-A538-93289908A3D7}" type="presParOf" srcId="{56CB6EDC-56D6-4088-A4BD-85D1683F12C3}" destId="{30951C56-7DD9-48DF-A37B-A4A5C35235B8}" srcOrd="1" destOrd="0" presId="urn:microsoft.com/office/officeart/2018/5/layout/CenteredIconLabelDescriptionList"/>
    <dgm:cxn modelId="{B6705717-083D-48CA-BD94-8628BD601DD0}" type="presParOf" srcId="{56CB6EDC-56D6-4088-A4BD-85D1683F12C3}" destId="{39D2B949-CC02-4FF2-AF9F-8857E03EFBDE}" srcOrd="2" destOrd="0" presId="urn:microsoft.com/office/officeart/2018/5/layout/CenteredIconLabelDescriptionList"/>
    <dgm:cxn modelId="{7E022C4C-6951-406B-B932-EEFC2D92066B}" type="presParOf" srcId="{56CB6EDC-56D6-4088-A4BD-85D1683F12C3}" destId="{1AB6F8BE-FBCF-40A3-B725-D0F62AD8DF7F}" srcOrd="3" destOrd="0" presId="urn:microsoft.com/office/officeart/2018/5/layout/CenteredIconLabelDescriptionList"/>
    <dgm:cxn modelId="{EC4C9A24-F7DA-4007-B6CF-72B3E646665E}" type="presParOf" srcId="{56CB6EDC-56D6-4088-A4BD-85D1683F12C3}" destId="{4E8E8465-A804-4BC5-9E81-F781C6323EC3}" srcOrd="4" destOrd="0" presId="urn:microsoft.com/office/officeart/2018/5/layout/CenteredIconLabelDescriptionList"/>
    <dgm:cxn modelId="{2D414000-89C5-40C5-B974-61DB3577BFBA}" type="presParOf" srcId="{4024BEF9-5F95-4A77-A9F1-CA7B77F1307D}" destId="{691C02A1-41B6-43A2-996E-554699069B43}" srcOrd="1" destOrd="0" presId="urn:microsoft.com/office/officeart/2018/5/layout/CenteredIconLabelDescriptionList"/>
    <dgm:cxn modelId="{33CB6D75-6894-4BE1-ACB7-7C6EDF56FD06}" type="presParOf" srcId="{4024BEF9-5F95-4A77-A9F1-CA7B77F1307D}" destId="{CE454BDD-40DA-4B5A-A3D3-AF469EDE7130}" srcOrd="2" destOrd="0" presId="urn:microsoft.com/office/officeart/2018/5/layout/CenteredIconLabelDescriptionList"/>
    <dgm:cxn modelId="{DAD59A5D-9626-4755-8DF2-06B03E9BA2C0}" type="presParOf" srcId="{CE454BDD-40DA-4B5A-A3D3-AF469EDE7130}" destId="{CAE5653B-B75E-486B-B72A-EF0B66511366}" srcOrd="0" destOrd="0" presId="urn:microsoft.com/office/officeart/2018/5/layout/CenteredIconLabelDescriptionList"/>
    <dgm:cxn modelId="{12DD9D49-03CD-4D8F-8737-48E2AEDFE916}" type="presParOf" srcId="{CE454BDD-40DA-4B5A-A3D3-AF469EDE7130}" destId="{B9C9EF70-E47B-4E3F-8CEC-2B19FC8EF4FE}" srcOrd="1" destOrd="0" presId="urn:microsoft.com/office/officeart/2018/5/layout/CenteredIconLabelDescriptionList"/>
    <dgm:cxn modelId="{CF6501C3-A8C8-431A-BA13-96B17B892AF5}" type="presParOf" srcId="{CE454BDD-40DA-4B5A-A3D3-AF469EDE7130}" destId="{EFC74597-0B51-4820-B5B5-A2F88BC7900E}" srcOrd="2" destOrd="0" presId="urn:microsoft.com/office/officeart/2018/5/layout/CenteredIconLabelDescriptionList"/>
    <dgm:cxn modelId="{B7BF6C12-A2CA-4F0B-A966-1C366C69E301}" type="presParOf" srcId="{CE454BDD-40DA-4B5A-A3D3-AF469EDE7130}" destId="{AF14C1D4-4755-4BFB-B35E-A7D7AE5A6C8B}" srcOrd="3" destOrd="0" presId="urn:microsoft.com/office/officeart/2018/5/layout/CenteredIconLabelDescriptionList"/>
    <dgm:cxn modelId="{84326225-F2C1-4560-B5B4-72248F61693A}" type="presParOf" srcId="{CE454BDD-40DA-4B5A-A3D3-AF469EDE7130}" destId="{0AA4B015-6062-4483-95F9-1A544A740AA4}" srcOrd="4" destOrd="0" presId="urn:microsoft.com/office/officeart/2018/5/layout/CenteredIconLabelDescriptionList"/>
    <dgm:cxn modelId="{C605DB86-91ED-4D4C-A662-88570EF02A68}" type="presParOf" srcId="{4024BEF9-5F95-4A77-A9F1-CA7B77F1307D}" destId="{5D010DF4-B654-45CC-B6A7-D56EF5BDFF4D}" srcOrd="3" destOrd="0" presId="urn:microsoft.com/office/officeart/2018/5/layout/CenteredIconLabelDescriptionList"/>
    <dgm:cxn modelId="{BF186146-3C87-43B9-8157-09C60B935167}" type="presParOf" srcId="{4024BEF9-5F95-4A77-A9F1-CA7B77F1307D}" destId="{0289D2F3-0DB7-4A01-B563-8F8F49F445FE}" srcOrd="4" destOrd="0" presId="urn:microsoft.com/office/officeart/2018/5/layout/CenteredIconLabelDescriptionList"/>
    <dgm:cxn modelId="{DDB810F0-4FE1-4353-BAF3-71E21941DE0F}" type="presParOf" srcId="{0289D2F3-0DB7-4A01-B563-8F8F49F445FE}" destId="{B612B0E7-83C0-4AD1-8A0A-058665EA00F2}" srcOrd="0" destOrd="0" presId="urn:microsoft.com/office/officeart/2018/5/layout/CenteredIconLabelDescriptionList"/>
    <dgm:cxn modelId="{AC071DFE-D0F7-41CC-AAD8-140CF4D445C1}" type="presParOf" srcId="{0289D2F3-0DB7-4A01-B563-8F8F49F445FE}" destId="{C6CFF943-DBEE-4EEF-9CA7-3B9D64F36F6C}" srcOrd="1" destOrd="0" presId="urn:microsoft.com/office/officeart/2018/5/layout/CenteredIconLabelDescriptionList"/>
    <dgm:cxn modelId="{055F4478-4083-4BEE-8CC8-9ED7CB844EB7}" type="presParOf" srcId="{0289D2F3-0DB7-4A01-B563-8F8F49F445FE}" destId="{487A373A-5D4D-4ADB-A55F-27539C0ED044}" srcOrd="2" destOrd="0" presId="urn:microsoft.com/office/officeart/2018/5/layout/CenteredIconLabelDescriptionList"/>
    <dgm:cxn modelId="{BB444EC5-9BF9-4F6B-A28C-5E21907819BB}" type="presParOf" srcId="{0289D2F3-0DB7-4A01-B563-8F8F49F445FE}" destId="{DC785F73-2E80-43E1-9A99-1EBA9F2F49BE}" srcOrd="3" destOrd="0" presId="urn:microsoft.com/office/officeart/2018/5/layout/CenteredIconLabelDescriptionList"/>
    <dgm:cxn modelId="{9D8AC077-4410-49F7-A41C-2581CBAE713D}" type="presParOf" srcId="{0289D2F3-0DB7-4A01-B563-8F8F49F445FE}" destId="{91238AAB-5ED0-4008-9748-F44D9B4D931F}" srcOrd="4" destOrd="0" presId="urn:microsoft.com/office/officeart/2018/5/layout/CenteredIconLabelDescriptionList"/>
    <dgm:cxn modelId="{0DBF3022-264A-4FBF-89BE-CA0FA663EA6C}" type="presParOf" srcId="{4024BEF9-5F95-4A77-A9F1-CA7B77F1307D}" destId="{89DA79E6-FB81-4CAC-BA89-BBC8885EA152}" srcOrd="5" destOrd="0" presId="urn:microsoft.com/office/officeart/2018/5/layout/CenteredIconLabelDescriptionList"/>
    <dgm:cxn modelId="{9DB6A017-6994-47DD-8BBC-A5B158C21522}" type="presParOf" srcId="{4024BEF9-5F95-4A77-A9F1-CA7B77F1307D}" destId="{27E838B9-6458-433A-B28D-9E8389623AF5}" srcOrd="6" destOrd="0" presId="urn:microsoft.com/office/officeart/2018/5/layout/CenteredIconLabelDescriptionList"/>
    <dgm:cxn modelId="{A40400B9-2E26-4352-B7D6-301BFFFF8C80}" type="presParOf" srcId="{27E838B9-6458-433A-B28D-9E8389623AF5}" destId="{285BF849-B52B-46E0-B7F9-820703C09D89}" srcOrd="0" destOrd="0" presId="urn:microsoft.com/office/officeart/2018/5/layout/CenteredIconLabelDescriptionList"/>
    <dgm:cxn modelId="{DA5B67B5-D0B8-4EBF-A4B3-7575B6CE9D5F}" type="presParOf" srcId="{27E838B9-6458-433A-B28D-9E8389623AF5}" destId="{BCA149E3-4C96-4881-A7D8-DB6A978EA393}" srcOrd="1" destOrd="0" presId="urn:microsoft.com/office/officeart/2018/5/layout/CenteredIconLabelDescriptionList"/>
    <dgm:cxn modelId="{474698A3-E8B3-4135-9F01-6A6169C83932}" type="presParOf" srcId="{27E838B9-6458-433A-B28D-9E8389623AF5}" destId="{C95738A0-8216-48DB-B1A4-172871A408DB}" srcOrd="2" destOrd="0" presId="urn:microsoft.com/office/officeart/2018/5/layout/CenteredIconLabelDescriptionList"/>
    <dgm:cxn modelId="{24183B00-EEE7-46BA-BA16-13CC704CF362}" type="presParOf" srcId="{27E838B9-6458-433A-B28D-9E8389623AF5}" destId="{04CC0546-D9F9-4650-AB5E-32B878020430}" srcOrd="3" destOrd="0" presId="urn:microsoft.com/office/officeart/2018/5/layout/CenteredIconLabelDescriptionList"/>
    <dgm:cxn modelId="{1FD23D00-EFE9-4D6F-9FBF-3A1F0267406A}" type="presParOf" srcId="{27E838B9-6458-433A-B28D-9E8389623AF5}" destId="{AC8FC775-5490-408D-89F4-ACB6E0F9DB0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AD04D-B11D-4221-86AC-D1F91E1164B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8E099FA-909C-4CA9-B4F3-456D7693F9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Data Quality Concerns</a:t>
          </a:r>
          <a:endParaRPr lang="en-US"/>
        </a:p>
      </dgm:t>
    </dgm:pt>
    <dgm:pt modelId="{95862864-D991-443D-9AFB-149C91B8F051}" type="parTrans" cxnId="{36843182-20CE-4726-B5A2-178B83FB2AE9}">
      <dgm:prSet/>
      <dgm:spPr/>
      <dgm:t>
        <a:bodyPr/>
        <a:lstStyle/>
        <a:p>
          <a:endParaRPr lang="en-US"/>
        </a:p>
      </dgm:t>
    </dgm:pt>
    <dgm:pt modelId="{E7D6B9B5-F804-4DC2-A6D7-180E31C03340}" type="sibTrans" cxnId="{36843182-20CE-4726-B5A2-178B83FB2AE9}">
      <dgm:prSet/>
      <dgm:spPr/>
      <dgm:t>
        <a:bodyPr/>
        <a:lstStyle/>
        <a:p>
          <a:endParaRPr lang="en-US"/>
        </a:p>
      </dgm:t>
    </dgm:pt>
    <dgm:pt modelId="{6A2BC043-4D9A-49D9-AFB1-BA319416C3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Resistance to Change</a:t>
          </a:r>
          <a:endParaRPr lang="en-US"/>
        </a:p>
      </dgm:t>
    </dgm:pt>
    <dgm:pt modelId="{82D6F3A2-3F17-4AEE-AF7A-F2A2AB5539EA}" type="parTrans" cxnId="{88762C4F-FD06-4350-A568-93B15C7E56A4}">
      <dgm:prSet/>
      <dgm:spPr/>
      <dgm:t>
        <a:bodyPr/>
        <a:lstStyle/>
        <a:p>
          <a:endParaRPr lang="en-US"/>
        </a:p>
      </dgm:t>
    </dgm:pt>
    <dgm:pt modelId="{B432A1CA-3F1F-4EEA-A233-6DC5AF99C29F}" type="sibTrans" cxnId="{88762C4F-FD06-4350-A568-93B15C7E56A4}">
      <dgm:prSet/>
      <dgm:spPr/>
      <dgm:t>
        <a:bodyPr/>
        <a:lstStyle/>
        <a:p>
          <a:endParaRPr lang="en-US"/>
        </a:p>
      </dgm:t>
    </dgm:pt>
    <dgm:pt modelId="{68964F2C-9348-440F-99CF-29886E3CB9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Strategies for overcoming resistance and fostering a culture of openness to data.</a:t>
          </a:r>
          <a:endParaRPr lang="en-US"/>
        </a:p>
      </dgm:t>
    </dgm:pt>
    <dgm:pt modelId="{4C366029-B09E-4DEC-AECC-DA86217A5F27}" type="parTrans" cxnId="{FE7D4244-9BDD-4ACB-BAE1-B44DAF88E4C0}">
      <dgm:prSet/>
      <dgm:spPr/>
      <dgm:t>
        <a:bodyPr/>
        <a:lstStyle/>
        <a:p>
          <a:endParaRPr lang="en-US"/>
        </a:p>
      </dgm:t>
    </dgm:pt>
    <dgm:pt modelId="{B014DCED-6547-464C-92EA-BAE07F63D451}" type="sibTrans" cxnId="{FE7D4244-9BDD-4ACB-BAE1-B44DAF88E4C0}">
      <dgm:prSet/>
      <dgm:spPr/>
      <dgm:t>
        <a:bodyPr/>
        <a:lstStyle/>
        <a:p>
          <a:endParaRPr lang="en-US"/>
        </a:p>
      </dgm:t>
    </dgm:pt>
    <dgm:pt modelId="{F7828444-EC61-4787-BF23-E3AEC545D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Challenges associated with maintaining accurate and reliable data.</a:t>
          </a:r>
          <a:endParaRPr lang="en-US"/>
        </a:p>
      </dgm:t>
    </dgm:pt>
    <dgm:pt modelId="{ADCAB1E8-C8C2-44BA-98DD-6C8412D60C23}" type="parTrans" cxnId="{0840DCCD-C440-4133-9C80-C54BB169F7F0}">
      <dgm:prSet/>
      <dgm:spPr/>
      <dgm:t>
        <a:bodyPr/>
        <a:lstStyle/>
        <a:p>
          <a:endParaRPr lang="en-GB"/>
        </a:p>
      </dgm:t>
    </dgm:pt>
    <dgm:pt modelId="{1CEB24C6-8290-4890-92BD-6751E3189389}" type="sibTrans" cxnId="{0840DCCD-C440-4133-9C80-C54BB169F7F0}">
      <dgm:prSet/>
      <dgm:spPr/>
      <dgm:t>
        <a:bodyPr/>
        <a:lstStyle/>
        <a:p>
          <a:endParaRPr lang="en-GB"/>
        </a:p>
      </dgm:t>
    </dgm:pt>
    <dgm:pt modelId="{BF097666-99FB-4572-8905-AEAF2B17D4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Addressing issues related to data completeness, consistency, and timeliness.</a:t>
          </a:r>
          <a:endParaRPr lang="en-US"/>
        </a:p>
      </dgm:t>
    </dgm:pt>
    <dgm:pt modelId="{F5C76396-84EA-4917-BFA7-F205912007CA}" type="parTrans" cxnId="{7BF90AAC-73FB-46B1-A908-F46C53179445}">
      <dgm:prSet/>
      <dgm:spPr/>
      <dgm:t>
        <a:bodyPr/>
        <a:lstStyle/>
        <a:p>
          <a:endParaRPr lang="en-GB"/>
        </a:p>
      </dgm:t>
    </dgm:pt>
    <dgm:pt modelId="{201D1E48-11E0-4FBC-8F3E-6653404AF2D4}" type="sibTrans" cxnId="{7BF90AAC-73FB-46B1-A908-F46C53179445}">
      <dgm:prSet/>
      <dgm:spPr/>
      <dgm:t>
        <a:bodyPr/>
        <a:lstStyle/>
        <a:p>
          <a:endParaRPr lang="en-GB"/>
        </a:p>
      </dgm:t>
    </dgm:pt>
    <dgm:pt modelId="{A513769B-BD4E-4383-B13C-846D32ABE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Cultural barriers and resistance to adopting a data-driven mindset.</a:t>
          </a:r>
          <a:endParaRPr lang="en-US"/>
        </a:p>
      </dgm:t>
    </dgm:pt>
    <dgm:pt modelId="{8B06A01D-536B-4DBE-AFD0-0499E82DE140}" type="parTrans" cxnId="{8C472CE3-519D-44D5-A874-EE467F0B49BF}">
      <dgm:prSet/>
      <dgm:spPr/>
      <dgm:t>
        <a:bodyPr/>
        <a:lstStyle/>
        <a:p>
          <a:endParaRPr lang="en-GB"/>
        </a:p>
      </dgm:t>
    </dgm:pt>
    <dgm:pt modelId="{6DDBD330-5B9C-4DB6-8414-30D288034697}" type="sibTrans" cxnId="{8C472CE3-519D-44D5-A874-EE467F0B49BF}">
      <dgm:prSet/>
      <dgm:spPr/>
      <dgm:t>
        <a:bodyPr/>
        <a:lstStyle/>
        <a:p>
          <a:endParaRPr lang="en-GB"/>
        </a:p>
      </dgm:t>
    </dgm:pt>
    <dgm:pt modelId="{5046AFA0-A6FC-41D9-8863-F43AFB37FF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Privacy and Compliance Hurdles</a:t>
          </a:r>
          <a:endParaRPr lang="en-US"/>
        </a:p>
      </dgm:t>
    </dgm:pt>
    <dgm:pt modelId="{5B758CB7-9A3E-4725-AFC2-8577EEF3FE99}" type="parTrans" cxnId="{A1BA5809-CAE1-4EB7-848A-F5F43758CCC2}">
      <dgm:prSet/>
      <dgm:spPr/>
      <dgm:t>
        <a:bodyPr/>
        <a:lstStyle/>
        <a:p>
          <a:endParaRPr lang="en-GB"/>
        </a:p>
      </dgm:t>
    </dgm:pt>
    <dgm:pt modelId="{DF478A4D-5F73-4A3B-8B81-4950D45996DC}" type="sibTrans" cxnId="{A1BA5809-CAE1-4EB7-848A-F5F43758CCC2}">
      <dgm:prSet/>
      <dgm:spPr/>
      <dgm:t>
        <a:bodyPr/>
        <a:lstStyle/>
        <a:p>
          <a:endParaRPr lang="en-GB"/>
        </a:p>
      </dgm:t>
    </dgm:pt>
    <dgm:pt modelId="{76BE6C0F-DBAC-4653-8427-1777D8FCAB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Navigating the complexities of data privacy regulations and compliance.</a:t>
          </a:r>
          <a:endParaRPr lang="en-US"/>
        </a:p>
      </dgm:t>
    </dgm:pt>
    <dgm:pt modelId="{C55D6A9E-8FFC-4B92-99A9-B13B4F36ADDB}" type="parTrans" cxnId="{D142B9C5-DCD9-43E7-896E-8C2784BD5F09}">
      <dgm:prSet/>
      <dgm:spPr/>
      <dgm:t>
        <a:bodyPr/>
        <a:lstStyle/>
        <a:p>
          <a:endParaRPr lang="en-GB"/>
        </a:p>
      </dgm:t>
    </dgm:pt>
    <dgm:pt modelId="{BD9453EE-EF7B-40F7-9F3E-2834446CD767}" type="sibTrans" cxnId="{D142B9C5-DCD9-43E7-896E-8C2784BD5F09}">
      <dgm:prSet/>
      <dgm:spPr/>
      <dgm:t>
        <a:bodyPr/>
        <a:lstStyle/>
        <a:p>
          <a:endParaRPr lang="en-GB"/>
        </a:p>
      </dgm:t>
    </dgm:pt>
    <dgm:pt modelId="{6D9C08F7-1F34-4737-89B7-CF9734E7B8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Balancing data utilization with the need to protect sensitive information.</a:t>
          </a:r>
          <a:endParaRPr lang="en-US" dirty="0"/>
        </a:p>
      </dgm:t>
    </dgm:pt>
    <dgm:pt modelId="{C648ED3B-F909-4AA2-BE50-88D30E65C182}" type="parTrans" cxnId="{61C73F61-AA3C-42D4-9AF5-DB2D8E4D8FCC}">
      <dgm:prSet/>
      <dgm:spPr/>
      <dgm:t>
        <a:bodyPr/>
        <a:lstStyle/>
        <a:p>
          <a:endParaRPr lang="en-GB"/>
        </a:p>
      </dgm:t>
    </dgm:pt>
    <dgm:pt modelId="{EA069777-BEB0-4494-AD8C-405E0754771C}" type="sibTrans" cxnId="{61C73F61-AA3C-42D4-9AF5-DB2D8E4D8FCC}">
      <dgm:prSet/>
      <dgm:spPr/>
      <dgm:t>
        <a:bodyPr/>
        <a:lstStyle/>
        <a:p>
          <a:endParaRPr lang="en-GB"/>
        </a:p>
      </dgm:t>
    </dgm:pt>
    <dgm:pt modelId="{F7AC1960-8760-4B97-A7B0-F77BFA6176A8}" type="pres">
      <dgm:prSet presAssocID="{DF5AD04D-B11D-4221-86AC-D1F91E1164BD}" presName="root" presStyleCnt="0">
        <dgm:presLayoutVars>
          <dgm:dir/>
          <dgm:resizeHandles val="exact"/>
        </dgm:presLayoutVars>
      </dgm:prSet>
      <dgm:spPr/>
    </dgm:pt>
    <dgm:pt modelId="{BB6C0A17-E58A-4A18-9EC7-02A1C3849C61}" type="pres">
      <dgm:prSet presAssocID="{18E099FA-909C-4CA9-B4F3-456D7693F9CB}" presName="compNode" presStyleCnt="0"/>
      <dgm:spPr/>
    </dgm:pt>
    <dgm:pt modelId="{B1E4B1B7-A943-4AF2-84FA-616222E314E2}" type="pres">
      <dgm:prSet presAssocID="{18E099FA-909C-4CA9-B4F3-456D7693F9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149FFFE-8676-4910-A3F0-B9313A7F5BAF}" type="pres">
      <dgm:prSet presAssocID="{18E099FA-909C-4CA9-B4F3-456D7693F9CB}" presName="iconSpace" presStyleCnt="0"/>
      <dgm:spPr/>
    </dgm:pt>
    <dgm:pt modelId="{2E3EC143-E5AF-4455-96FD-383AB05E5DD8}" type="pres">
      <dgm:prSet presAssocID="{18E099FA-909C-4CA9-B4F3-456D7693F9CB}" presName="parTx" presStyleLbl="revTx" presStyleIdx="0" presStyleCnt="6">
        <dgm:presLayoutVars>
          <dgm:chMax val="0"/>
          <dgm:chPref val="0"/>
        </dgm:presLayoutVars>
      </dgm:prSet>
      <dgm:spPr/>
    </dgm:pt>
    <dgm:pt modelId="{1BC7672C-C7BE-4B8B-8102-8BD0CBDA8216}" type="pres">
      <dgm:prSet presAssocID="{18E099FA-909C-4CA9-B4F3-456D7693F9CB}" presName="txSpace" presStyleCnt="0"/>
      <dgm:spPr/>
    </dgm:pt>
    <dgm:pt modelId="{3C0533DA-3C8D-410C-840C-E58EF5203364}" type="pres">
      <dgm:prSet presAssocID="{18E099FA-909C-4CA9-B4F3-456D7693F9CB}" presName="desTx" presStyleLbl="revTx" presStyleIdx="1" presStyleCnt="6">
        <dgm:presLayoutVars/>
      </dgm:prSet>
      <dgm:spPr/>
    </dgm:pt>
    <dgm:pt modelId="{2C0270DC-6575-450D-85BB-C3F7D4236D79}" type="pres">
      <dgm:prSet presAssocID="{E7D6B9B5-F804-4DC2-A6D7-180E31C03340}" presName="sibTrans" presStyleCnt="0"/>
      <dgm:spPr/>
    </dgm:pt>
    <dgm:pt modelId="{99E9F533-9C4B-459C-9006-BB681E8DE95B}" type="pres">
      <dgm:prSet presAssocID="{6A2BC043-4D9A-49D9-AFB1-BA319416C34D}" presName="compNode" presStyleCnt="0"/>
      <dgm:spPr/>
    </dgm:pt>
    <dgm:pt modelId="{F91F0E1D-B085-4098-971E-E7E530FB2016}" type="pres">
      <dgm:prSet presAssocID="{6A2BC043-4D9A-49D9-AFB1-BA319416C3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133C66A-6F55-458D-AE26-FB6B02E624A9}" type="pres">
      <dgm:prSet presAssocID="{6A2BC043-4D9A-49D9-AFB1-BA319416C34D}" presName="iconSpace" presStyleCnt="0"/>
      <dgm:spPr/>
    </dgm:pt>
    <dgm:pt modelId="{85EFD224-AF19-4DF0-8FF0-6B8FEDB99036}" type="pres">
      <dgm:prSet presAssocID="{6A2BC043-4D9A-49D9-AFB1-BA319416C34D}" presName="parTx" presStyleLbl="revTx" presStyleIdx="2" presStyleCnt="6">
        <dgm:presLayoutVars>
          <dgm:chMax val="0"/>
          <dgm:chPref val="0"/>
        </dgm:presLayoutVars>
      </dgm:prSet>
      <dgm:spPr/>
    </dgm:pt>
    <dgm:pt modelId="{1A7ED2B4-3BA6-42B9-9F58-6D058D86232B}" type="pres">
      <dgm:prSet presAssocID="{6A2BC043-4D9A-49D9-AFB1-BA319416C34D}" presName="txSpace" presStyleCnt="0"/>
      <dgm:spPr/>
    </dgm:pt>
    <dgm:pt modelId="{193AA42F-5D6A-4601-AAC7-E3CD8BDCB9B9}" type="pres">
      <dgm:prSet presAssocID="{6A2BC043-4D9A-49D9-AFB1-BA319416C34D}" presName="desTx" presStyleLbl="revTx" presStyleIdx="3" presStyleCnt="6">
        <dgm:presLayoutVars/>
      </dgm:prSet>
      <dgm:spPr/>
    </dgm:pt>
    <dgm:pt modelId="{5740614F-A846-471C-B5CD-2CDC358C9BEB}" type="pres">
      <dgm:prSet presAssocID="{B432A1CA-3F1F-4EEA-A233-6DC5AF99C29F}" presName="sibTrans" presStyleCnt="0"/>
      <dgm:spPr/>
    </dgm:pt>
    <dgm:pt modelId="{5E42C50B-1AC7-4FF0-8C20-6F802553FEA7}" type="pres">
      <dgm:prSet presAssocID="{5046AFA0-A6FC-41D9-8863-F43AFB37FF39}" presName="compNode" presStyleCnt="0"/>
      <dgm:spPr/>
    </dgm:pt>
    <dgm:pt modelId="{A38AF557-8F88-45CF-890A-1B851F008990}" type="pres">
      <dgm:prSet presAssocID="{5046AFA0-A6FC-41D9-8863-F43AFB37FF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3E27B21-5AC0-468E-8C4F-EA13B39957C0}" type="pres">
      <dgm:prSet presAssocID="{5046AFA0-A6FC-41D9-8863-F43AFB37FF39}" presName="iconSpace" presStyleCnt="0"/>
      <dgm:spPr/>
    </dgm:pt>
    <dgm:pt modelId="{FA395ADC-22E1-41FD-8706-559B4A1F3604}" type="pres">
      <dgm:prSet presAssocID="{5046AFA0-A6FC-41D9-8863-F43AFB37FF39}" presName="parTx" presStyleLbl="revTx" presStyleIdx="4" presStyleCnt="6">
        <dgm:presLayoutVars>
          <dgm:chMax val="0"/>
          <dgm:chPref val="0"/>
        </dgm:presLayoutVars>
      </dgm:prSet>
      <dgm:spPr/>
    </dgm:pt>
    <dgm:pt modelId="{5039E3A9-7D1B-402F-9634-4087A1073820}" type="pres">
      <dgm:prSet presAssocID="{5046AFA0-A6FC-41D9-8863-F43AFB37FF39}" presName="txSpace" presStyleCnt="0"/>
      <dgm:spPr/>
    </dgm:pt>
    <dgm:pt modelId="{3A24AEDE-BD79-45DF-9D99-C7E7EBF71047}" type="pres">
      <dgm:prSet presAssocID="{5046AFA0-A6FC-41D9-8863-F43AFB37FF39}" presName="desTx" presStyleLbl="revTx" presStyleIdx="5" presStyleCnt="6">
        <dgm:presLayoutVars/>
      </dgm:prSet>
      <dgm:spPr/>
    </dgm:pt>
  </dgm:ptLst>
  <dgm:cxnLst>
    <dgm:cxn modelId="{A1BA5809-CAE1-4EB7-848A-F5F43758CCC2}" srcId="{DF5AD04D-B11D-4221-86AC-D1F91E1164BD}" destId="{5046AFA0-A6FC-41D9-8863-F43AFB37FF39}" srcOrd="2" destOrd="0" parTransId="{5B758CB7-9A3E-4725-AFC2-8577EEF3FE99}" sibTransId="{DF478A4D-5F73-4A3B-8B81-4950D45996DC}"/>
    <dgm:cxn modelId="{C5206910-3A7D-40B8-92E1-23D1D498E2B4}" type="presOf" srcId="{A513769B-BD4E-4383-B13C-846D32ABEECC}" destId="{193AA42F-5D6A-4601-AAC7-E3CD8BDCB9B9}" srcOrd="0" destOrd="0" presId="urn:microsoft.com/office/officeart/2018/5/layout/CenteredIconLabelDescriptionList"/>
    <dgm:cxn modelId="{62257626-5CF9-46A2-809F-9747105C6D78}" type="presOf" srcId="{6A2BC043-4D9A-49D9-AFB1-BA319416C34D}" destId="{85EFD224-AF19-4DF0-8FF0-6B8FEDB99036}" srcOrd="0" destOrd="0" presId="urn:microsoft.com/office/officeart/2018/5/layout/CenteredIconLabelDescriptionList"/>
    <dgm:cxn modelId="{61C73F61-AA3C-42D4-9AF5-DB2D8E4D8FCC}" srcId="{5046AFA0-A6FC-41D9-8863-F43AFB37FF39}" destId="{6D9C08F7-1F34-4737-89B7-CF9734E7B8E1}" srcOrd="1" destOrd="0" parTransId="{C648ED3B-F909-4AA2-BE50-88D30E65C182}" sibTransId="{EA069777-BEB0-4494-AD8C-405E0754771C}"/>
    <dgm:cxn modelId="{FE7D4244-9BDD-4ACB-BAE1-B44DAF88E4C0}" srcId="{6A2BC043-4D9A-49D9-AFB1-BA319416C34D}" destId="{68964F2C-9348-440F-99CF-29886E3CB967}" srcOrd="1" destOrd="0" parTransId="{4C366029-B09E-4DEC-AECC-DA86217A5F27}" sibTransId="{B014DCED-6547-464C-92EA-BAE07F63D451}"/>
    <dgm:cxn modelId="{AF397846-8FA0-4F29-944F-228A923E6456}" type="presOf" srcId="{F7828444-EC61-4787-BF23-E3AEC545D907}" destId="{3C0533DA-3C8D-410C-840C-E58EF5203364}" srcOrd="0" destOrd="0" presId="urn:microsoft.com/office/officeart/2018/5/layout/CenteredIconLabelDescriptionList"/>
    <dgm:cxn modelId="{1BC2FC48-14C5-4C84-AFD3-148FAB10126E}" type="presOf" srcId="{6D9C08F7-1F34-4737-89B7-CF9734E7B8E1}" destId="{3A24AEDE-BD79-45DF-9D99-C7E7EBF71047}" srcOrd="0" destOrd="1" presId="urn:microsoft.com/office/officeart/2018/5/layout/CenteredIconLabelDescriptionList"/>
    <dgm:cxn modelId="{88762C4F-FD06-4350-A568-93B15C7E56A4}" srcId="{DF5AD04D-B11D-4221-86AC-D1F91E1164BD}" destId="{6A2BC043-4D9A-49D9-AFB1-BA319416C34D}" srcOrd="1" destOrd="0" parTransId="{82D6F3A2-3F17-4AEE-AF7A-F2A2AB5539EA}" sibTransId="{B432A1CA-3F1F-4EEA-A233-6DC5AF99C29F}"/>
    <dgm:cxn modelId="{8217DB53-160E-4E73-A967-C4F5C2468F4B}" type="presOf" srcId="{BF097666-99FB-4572-8905-AEAF2B17D4A0}" destId="{3C0533DA-3C8D-410C-840C-E58EF5203364}" srcOrd="0" destOrd="1" presId="urn:microsoft.com/office/officeart/2018/5/layout/CenteredIconLabelDescriptionList"/>
    <dgm:cxn modelId="{5BCD627B-9B6B-4AAB-ABDB-A1E991858D8F}" type="presOf" srcId="{76BE6C0F-DBAC-4653-8427-1777D8FCAB59}" destId="{3A24AEDE-BD79-45DF-9D99-C7E7EBF71047}" srcOrd="0" destOrd="0" presId="urn:microsoft.com/office/officeart/2018/5/layout/CenteredIconLabelDescriptionList"/>
    <dgm:cxn modelId="{36843182-20CE-4726-B5A2-178B83FB2AE9}" srcId="{DF5AD04D-B11D-4221-86AC-D1F91E1164BD}" destId="{18E099FA-909C-4CA9-B4F3-456D7693F9CB}" srcOrd="0" destOrd="0" parTransId="{95862864-D991-443D-9AFB-149C91B8F051}" sibTransId="{E7D6B9B5-F804-4DC2-A6D7-180E31C03340}"/>
    <dgm:cxn modelId="{56736AA8-D68A-4AB1-BC7E-1EAAF1001F8A}" type="presOf" srcId="{68964F2C-9348-440F-99CF-29886E3CB967}" destId="{193AA42F-5D6A-4601-AAC7-E3CD8BDCB9B9}" srcOrd="0" destOrd="1" presId="urn:microsoft.com/office/officeart/2018/5/layout/CenteredIconLabelDescriptionList"/>
    <dgm:cxn modelId="{7BF90AAC-73FB-46B1-A908-F46C53179445}" srcId="{18E099FA-909C-4CA9-B4F3-456D7693F9CB}" destId="{BF097666-99FB-4572-8905-AEAF2B17D4A0}" srcOrd="1" destOrd="0" parTransId="{F5C76396-84EA-4917-BFA7-F205912007CA}" sibTransId="{201D1E48-11E0-4FBC-8F3E-6653404AF2D4}"/>
    <dgm:cxn modelId="{D142B9C5-DCD9-43E7-896E-8C2784BD5F09}" srcId="{5046AFA0-A6FC-41D9-8863-F43AFB37FF39}" destId="{76BE6C0F-DBAC-4653-8427-1777D8FCAB59}" srcOrd="0" destOrd="0" parTransId="{C55D6A9E-8FFC-4B92-99A9-B13B4F36ADDB}" sibTransId="{BD9453EE-EF7B-40F7-9F3E-2834446CD767}"/>
    <dgm:cxn modelId="{0840DCCD-C440-4133-9C80-C54BB169F7F0}" srcId="{18E099FA-909C-4CA9-B4F3-456D7693F9CB}" destId="{F7828444-EC61-4787-BF23-E3AEC545D907}" srcOrd="0" destOrd="0" parTransId="{ADCAB1E8-C8C2-44BA-98DD-6C8412D60C23}" sibTransId="{1CEB24C6-8290-4890-92BD-6751E3189389}"/>
    <dgm:cxn modelId="{005526CE-A4FB-4150-AF30-D42C9C7033EC}" type="presOf" srcId="{5046AFA0-A6FC-41D9-8863-F43AFB37FF39}" destId="{FA395ADC-22E1-41FD-8706-559B4A1F3604}" srcOrd="0" destOrd="0" presId="urn:microsoft.com/office/officeart/2018/5/layout/CenteredIconLabelDescriptionList"/>
    <dgm:cxn modelId="{099F94D6-2769-44E7-842F-B0EF6DC76E6C}" type="presOf" srcId="{DF5AD04D-B11D-4221-86AC-D1F91E1164BD}" destId="{F7AC1960-8760-4B97-A7B0-F77BFA6176A8}" srcOrd="0" destOrd="0" presId="urn:microsoft.com/office/officeart/2018/5/layout/CenteredIconLabelDescriptionList"/>
    <dgm:cxn modelId="{6C1B87D7-5B8A-4E61-9A21-E2FD40D22A31}" type="presOf" srcId="{18E099FA-909C-4CA9-B4F3-456D7693F9CB}" destId="{2E3EC143-E5AF-4455-96FD-383AB05E5DD8}" srcOrd="0" destOrd="0" presId="urn:microsoft.com/office/officeart/2018/5/layout/CenteredIconLabelDescriptionList"/>
    <dgm:cxn modelId="{8C472CE3-519D-44D5-A874-EE467F0B49BF}" srcId="{6A2BC043-4D9A-49D9-AFB1-BA319416C34D}" destId="{A513769B-BD4E-4383-B13C-846D32ABEECC}" srcOrd="0" destOrd="0" parTransId="{8B06A01D-536B-4DBE-AFD0-0499E82DE140}" sibTransId="{6DDBD330-5B9C-4DB6-8414-30D288034697}"/>
    <dgm:cxn modelId="{631B151A-0A5B-4454-B5D3-B82699373114}" type="presParOf" srcId="{F7AC1960-8760-4B97-A7B0-F77BFA6176A8}" destId="{BB6C0A17-E58A-4A18-9EC7-02A1C3849C61}" srcOrd="0" destOrd="0" presId="urn:microsoft.com/office/officeart/2018/5/layout/CenteredIconLabelDescriptionList"/>
    <dgm:cxn modelId="{0D26CEF8-91F7-44AA-B8B8-31B3F2E4C37E}" type="presParOf" srcId="{BB6C0A17-E58A-4A18-9EC7-02A1C3849C61}" destId="{B1E4B1B7-A943-4AF2-84FA-616222E314E2}" srcOrd="0" destOrd="0" presId="urn:microsoft.com/office/officeart/2018/5/layout/CenteredIconLabelDescriptionList"/>
    <dgm:cxn modelId="{DF50C396-CB33-4888-9B2B-22AF6179B688}" type="presParOf" srcId="{BB6C0A17-E58A-4A18-9EC7-02A1C3849C61}" destId="{B149FFFE-8676-4910-A3F0-B9313A7F5BAF}" srcOrd="1" destOrd="0" presId="urn:microsoft.com/office/officeart/2018/5/layout/CenteredIconLabelDescriptionList"/>
    <dgm:cxn modelId="{CCCF0AB5-747D-45DC-92F4-BC9CD84D7464}" type="presParOf" srcId="{BB6C0A17-E58A-4A18-9EC7-02A1C3849C61}" destId="{2E3EC143-E5AF-4455-96FD-383AB05E5DD8}" srcOrd="2" destOrd="0" presId="urn:microsoft.com/office/officeart/2018/5/layout/CenteredIconLabelDescriptionList"/>
    <dgm:cxn modelId="{CABA3F06-875F-4817-AD4A-1BF0FAC9776A}" type="presParOf" srcId="{BB6C0A17-E58A-4A18-9EC7-02A1C3849C61}" destId="{1BC7672C-C7BE-4B8B-8102-8BD0CBDA8216}" srcOrd="3" destOrd="0" presId="urn:microsoft.com/office/officeart/2018/5/layout/CenteredIconLabelDescriptionList"/>
    <dgm:cxn modelId="{A820A077-4DBE-4220-9641-41A66F8B9D28}" type="presParOf" srcId="{BB6C0A17-E58A-4A18-9EC7-02A1C3849C61}" destId="{3C0533DA-3C8D-410C-840C-E58EF5203364}" srcOrd="4" destOrd="0" presId="urn:microsoft.com/office/officeart/2018/5/layout/CenteredIconLabelDescriptionList"/>
    <dgm:cxn modelId="{A8787119-A3E0-478A-8F53-0F3398AC8CEF}" type="presParOf" srcId="{F7AC1960-8760-4B97-A7B0-F77BFA6176A8}" destId="{2C0270DC-6575-450D-85BB-C3F7D4236D79}" srcOrd="1" destOrd="0" presId="urn:microsoft.com/office/officeart/2018/5/layout/CenteredIconLabelDescriptionList"/>
    <dgm:cxn modelId="{66C184FC-2F7D-4B82-A4E3-C41880B60117}" type="presParOf" srcId="{F7AC1960-8760-4B97-A7B0-F77BFA6176A8}" destId="{99E9F533-9C4B-459C-9006-BB681E8DE95B}" srcOrd="2" destOrd="0" presId="urn:microsoft.com/office/officeart/2018/5/layout/CenteredIconLabelDescriptionList"/>
    <dgm:cxn modelId="{8A43A9F0-0B33-4AEA-B847-0E95069DB3D7}" type="presParOf" srcId="{99E9F533-9C4B-459C-9006-BB681E8DE95B}" destId="{F91F0E1D-B085-4098-971E-E7E530FB2016}" srcOrd="0" destOrd="0" presId="urn:microsoft.com/office/officeart/2018/5/layout/CenteredIconLabelDescriptionList"/>
    <dgm:cxn modelId="{5F210F77-EF63-42D8-9BA0-F58308C99E86}" type="presParOf" srcId="{99E9F533-9C4B-459C-9006-BB681E8DE95B}" destId="{2133C66A-6F55-458D-AE26-FB6B02E624A9}" srcOrd="1" destOrd="0" presId="urn:microsoft.com/office/officeart/2018/5/layout/CenteredIconLabelDescriptionList"/>
    <dgm:cxn modelId="{7A2DA17A-EDFF-4207-A31B-49C7320E6DF2}" type="presParOf" srcId="{99E9F533-9C4B-459C-9006-BB681E8DE95B}" destId="{85EFD224-AF19-4DF0-8FF0-6B8FEDB99036}" srcOrd="2" destOrd="0" presId="urn:microsoft.com/office/officeart/2018/5/layout/CenteredIconLabelDescriptionList"/>
    <dgm:cxn modelId="{EEE047ED-914F-400E-B467-86E9DC6A89CA}" type="presParOf" srcId="{99E9F533-9C4B-459C-9006-BB681E8DE95B}" destId="{1A7ED2B4-3BA6-42B9-9F58-6D058D86232B}" srcOrd="3" destOrd="0" presId="urn:microsoft.com/office/officeart/2018/5/layout/CenteredIconLabelDescriptionList"/>
    <dgm:cxn modelId="{B1A2D347-267A-47F4-B4BD-F57CBDF0338D}" type="presParOf" srcId="{99E9F533-9C4B-459C-9006-BB681E8DE95B}" destId="{193AA42F-5D6A-4601-AAC7-E3CD8BDCB9B9}" srcOrd="4" destOrd="0" presId="urn:microsoft.com/office/officeart/2018/5/layout/CenteredIconLabelDescriptionList"/>
    <dgm:cxn modelId="{2001C2AB-066B-4350-A790-50F6710D1D19}" type="presParOf" srcId="{F7AC1960-8760-4B97-A7B0-F77BFA6176A8}" destId="{5740614F-A846-471C-B5CD-2CDC358C9BEB}" srcOrd="3" destOrd="0" presId="urn:microsoft.com/office/officeart/2018/5/layout/CenteredIconLabelDescriptionList"/>
    <dgm:cxn modelId="{365EA14D-6242-4F79-80AC-42A2CF166E93}" type="presParOf" srcId="{F7AC1960-8760-4B97-A7B0-F77BFA6176A8}" destId="{5E42C50B-1AC7-4FF0-8C20-6F802553FEA7}" srcOrd="4" destOrd="0" presId="urn:microsoft.com/office/officeart/2018/5/layout/CenteredIconLabelDescriptionList"/>
    <dgm:cxn modelId="{668741F6-059B-4A95-AD1C-AE509E609E02}" type="presParOf" srcId="{5E42C50B-1AC7-4FF0-8C20-6F802553FEA7}" destId="{A38AF557-8F88-45CF-890A-1B851F008990}" srcOrd="0" destOrd="0" presId="urn:microsoft.com/office/officeart/2018/5/layout/CenteredIconLabelDescriptionList"/>
    <dgm:cxn modelId="{3CD7B064-6578-409E-A78F-F98080FD6661}" type="presParOf" srcId="{5E42C50B-1AC7-4FF0-8C20-6F802553FEA7}" destId="{A3E27B21-5AC0-468E-8C4F-EA13B39957C0}" srcOrd="1" destOrd="0" presId="urn:microsoft.com/office/officeart/2018/5/layout/CenteredIconLabelDescriptionList"/>
    <dgm:cxn modelId="{39959FC4-FB0D-4651-AEFA-193668539DA1}" type="presParOf" srcId="{5E42C50B-1AC7-4FF0-8C20-6F802553FEA7}" destId="{FA395ADC-22E1-41FD-8706-559B4A1F3604}" srcOrd="2" destOrd="0" presId="urn:microsoft.com/office/officeart/2018/5/layout/CenteredIconLabelDescriptionList"/>
    <dgm:cxn modelId="{B0FE5E56-D2B6-46FB-9C10-856E9B5178C7}" type="presParOf" srcId="{5E42C50B-1AC7-4FF0-8C20-6F802553FEA7}" destId="{5039E3A9-7D1B-402F-9634-4087A1073820}" srcOrd="3" destOrd="0" presId="urn:microsoft.com/office/officeart/2018/5/layout/CenteredIconLabelDescriptionList"/>
    <dgm:cxn modelId="{B08B0F55-C210-42D2-B8CB-5F7EA5473A92}" type="presParOf" srcId="{5E42C50B-1AC7-4FF0-8C20-6F802553FEA7}" destId="{3A24AEDE-BD79-45DF-9D99-C7E7EBF710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E0FB2-2ABF-4A5A-983A-5DF31427188C}">
      <dsp:nvSpPr>
        <dsp:cNvPr id="0" name=""/>
        <dsp:cNvSpPr/>
      </dsp:nvSpPr>
      <dsp:spPr>
        <a:xfrm>
          <a:off x="62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4A7BB-76B0-43DB-ABC3-F3E6083EED9A}">
      <dsp:nvSpPr>
        <dsp:cNvPr id="0" name=""/>
        <dsp:cNvSpPr/>
      </dsp:nvSpPr>
      <dsp:spPr>
        <a:xfrm>
          <a:off x="12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000" kern="1200"/>
            <a:t>Comprehensive Cultural Shift</a:t>
          </a:r>
          <a:endParaRPr lang="en-US" sz="2000" kern="1200"/>
        </a:p>
      </dsp:txBody>
      <dsp:txXfrm>
        <a:off x="127800" y="2356311"/>
        <a:ext cx="1800000" cy="720000"/>
      </dsp:txXfrm>
    </dsp:sp>
    <dsp:sp modelId="{98C3A398-2F1D-42FA-AD76-515CF5AB769A}">
      <dsp:nvSpPr>
        <dsp:cNvPr id="0" name=""/>
        <dsp:cNvSpPr/>
      </dsp:nvSpPr>
      <dsp:spPr>
        <a:xfrm>
          <a:off x="273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B5F01-5720-4E00-8AAF-4E8AC0CAF576}">
      <dsp:nvSpPr>
        <dsp:cNvPr id="0" name=""/>
        <dsp:cNvSpPr/>
      </dsp:nvSpPr>
      <dsp:spPr>
        <a:xfrm>
          <a:off x="224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000" kern="1200"/>
            <a:t>Strategic Asset</a:t>
          </a:r>
          <a:endParaRPr lang="en-US" sz="2000" kern="1200"/>
        </a:p>
      </dsp:txBody>
      <dsp:txXfrm>
        <a:off x="2242800" y="2356311"/>
        <a:ext cx="1800000" cy="720000"/>
      </dsp:txXfrm>
    </dsp:sp>
    <dsp:sp modelId="{07922520-C7B6-4856-943D-2DFED3DEEA9A}">
      <dsp:nvSpPr>
        <dsp:cNvPr id="0" name=""/>
        <dsp:cNvSpPr/>
      </dsp:nvSpPr>
      <dsp:spPr>
        <a:xfrm>
          <a:off x="485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85CE1-6977-4C6E-8D19-9C801C7C9FBA}">
      <dsp:nvSpPr>
        <dsp:cNvPr id="0" name=""/>
        <dsp:cNvSpPr/>
      </dsp:nvSpPr>
      <dsp:spPr>
        <a:xfrm>
          <a:off x="435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000" kern="1200"/>
            <a:t>Evidence-Based Decision-Making</a:t>
          </a:r>
          <a:endParaRPr lang="en-US" sz="2000" kern="1200"/>
        </a:p>
      </dsp:txBody>
      <dsp:txXfrm>
        <a:off x="4357800" y="2356311"/>
        <a:ext cx="1800000" cy="720000"/>
      </dsp:txXfrm>
    </dsp:sp>
    <dsp:sp modelId="{69AF68F9-CB96-45CC-A38E-9C9125E9C45B}">
      <dsp:nvSpPr>
        <dsp:cNvPr id="0" name=""/>
        <dsp:cNvSpPr/>
      </dsp:nvSpPr>
      <dsp:spPr>
        <a:xfrm>
          <a:off x="696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2E3C8-7631-40C1-9D5F-9B9B8291C812}">
      <dsp:nvSpPr>
        <dsp:cNvPr id="0" name=""/>
        <dsp:cNvSpPr/>
      </dsp:nvSpPr>
      <dsp:spPr>
        <a:xfrm>
          <a:off x="647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000" kern="1200"/>
            <a:t>Shift in Mindset</a:t>
          </a:r>
          <a:endParaRPr lang="en-US" sz="2000" kern="1200"/>
        </a:p>
      </dsp:txBody>
      <dsp:txXfrm>
        <a:off x="6472800" y="2356311"/>
        <a:ext cx="1800000" cy="720000"/>
      </dsp:txXfrm>
    </dsp:sp>
    <dsp:sp modelId="{1B862C2F-C93D-4F57-A963-CEDFEDAD7F99}">
      <dsp:nvSpPr>
        <dsp:cNvPr id="0" name=""/>
        <dsp:cNvSpPr/>
      </dsp:nvSpPr>
      <dsp:spPr>
        <a:xfrm>
          <a:off x="908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79962-724A-45B7-B048-96604FF0E54C}">
      <dsp:nvSpPr>
        <dsp:cNvPr id="0" name=""/>
        <dsp:cNvSpPr/>
      </dsp:nvSpPr>
      <dsp:spPr>
        <a:xfrm>
          <a:off x="858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000" kern="1200"/>
            <a:t>Data as Decision-Making DNA</a:t>
          </a:r>
          <a:endParaRPr lang="en-US" sz="2000" kern="1200"/>
        </a:p>
      </dsp:txBody>
      <dsp:txXfrm>
        <a:off x="8587800" y="2356311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66AF4-F587-477E-9F4C-E356DB6845A7}">
      <dsp:nvSpPr>
        <dsp:cNvPr id="0" name=""/>
        <dsp:cNvSpPr/>
      </dsp:nvSpPr>
      <dsp:spPr>
        <a:xfrm>
          <a:off x="755711" y="149211"/>
          <a:ext cx="799515" cy="7995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D2B949-CC02-4FF2-AF9F-8857E03EFBDE}">
      <dsp:nvSpPr>
        <dsp:cNvPr id="0" name=""/>
        <dsp:cNvSpPr/>
      </dsp:nvSpPr>
      <dsp:spPr>
        <a:xfrm>
          <a:off x="13304" y="1066144"/>
          <a:ext cx="2284329" cy="439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Understanding the Business Problem</a:t>
          </a:r>
          <a:endParaRPr lang="en-US" sz="1400" kern="1200"/>
        </a:p>
      </dsp:txBody>
      <dsp:txXfrm>
        <a:off x="13304" y="1066144"/>
        <a:ext cx="2284329" cy="439019"/>
      </dsp:txXfrm>
    </dsp:sp>
    <dsp:sp modelId="{4E8E8465-A804-4BC5-9E81-F781C6323EC3}">
      <dsp:nvSpPr>
        <dsp:cNvPr id="0" name=""/>
        <dsp:cNvSpPr/>
      </dsp:nvSpPr>
      <dsp:spPr>
        <a:xfrm>
          <a:off x="13304" y="1559777"/>
          <a:ext cx="2284329" cy="132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Ensuring alignment between data initiatives and the actual business problems.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Challenges in clearly defining and understanding the business objectives that data solutions aim to address.</a:t>
          </a:r>
          <a:endParaRPr lang="en-US" sz="1100" kern="1200"/>
        </a:p>
      </dsp:txBody>
      <dsp:txXfrm>
        <a:off x="13304" y="1559777"/>
        <a:ext cx="2284329" cy="1320078"/>
      </dsp:txXfrm>
    </dsp:sp>
    <dsp:sp modelId="{CAE5653B-B75E-486B-B72A-EF0B66511366}">
      <dsp:nvSpPr>
        <dsp:cNvPr id="0" name=""/>
        <dsp:cNvSpPr/>
      </dsp:nvSpPr>
      <dsp:spPr>
        <a:xfrm>
          <a:off x="3439798" y="149211"/>
          <a:ext cx="799515" cy="7995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C74597-0B51-4820-B5B5-A2F88BC7900E}">
      <dsp:nvSpPr>
        <dsp:cNvPr id="0" name=""/>
        <dsp:cNvSpPr/>
      </dsp:nvSpPr>
      <dsp:spPr>
        <a:xfrm>
          <a:off x="2697391" y="1066144"/>
          <a:ext cx="2284329" cy="439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Gaining Stakeholder Trust</a:t>
          </a:r>
          <a:endParaRPr lang="en-US" sz="1400" kern="1200"/>
        </a:p>
      </dsp:txBody>
      <dsp:txXfrm>
        <a:off x="2697391" y="1066144"/>
        <a:ext cx="2284329" cy="439019"/>
      </dsp:txXfrm>
    </dsp:sp>
    <dsp:sp modelId="{0AA4B015-6062-4483-95F9-1A544A740AA4}">
      <dsp:nvSpPr>
        <dsp:cNvPr id="0" name=""/>
        <dsp:cNvSpPr/>
      </dsp:nvSpPr>
      <dsp:spPr>
        <a:xfrm>
          <a:off x="2697391" y="1559777"/>
          <a:ext cx="2284329" cy="132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Building trust among stakeholders in the accuracy and reliability of data-driven insights.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Communicating the value of data-driven approaches to gain support and confidence.</a:t>
          </a:r>
          <a:endParaRPr lang="en-US" sz="1100" kern="1200"/>
        </a:p>
      </dsp:txBody>
      <dsp:txXfrm>
        <a:off x="2697391" y="1559777"/>
        <a:ext cx="2284329" cy="1320078"/>
      </dsp:txXfrm>
    </dsp:sp>
    <dsp:sp modelId="{B612B0E7-83C0-4AD1-8A0A-058665EA00F2}">
      <dsp:nvSpPr>
        <dsp:cNvPr id="0" name=""/>
        <dsp:cNvSpPr/>
      </dsp:nvSpPr>
      <dsp:spPr>
        <a:xfrm>
          <a:off x="6123885" y="149211"/>
          <a:ext cx="799515" cy="7995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7A373A-5D4D-4ADB-A55F-27539C0ED044}">
      <dsp:nvSpPr>
        <dsp:cNvPr id="0" name=""/>
        <dsp:cNvSpPr/>
      </dsp:nvSpPr>
      <dsp:spPr>
        <a:xfrm>
          <a:off x="5381478" y="1066144"/>
          <a:ext cx="2284329" cy="439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 dirty="0"/>
            <a:t>Managing Organizational Change</a:t>
          </a:r>
          <a:endParaRPr lang="en-US" sz="1400" kern="1200" dirty="0"/>
        </a:p>
      </dsp:txBody>
      <dsp:txXfrm>
        <a:off x="5381478" y="1066144"/>
        <a:ext cx="2284329" cy="439019"/>
      </dsp:txXfrm>
    </dsp:sp>
    <dsp:sp modelId="{91238AAB-5ED0-4008-9748-F44D9B4D931F}">
      <dsp:nvSpPr>
        <dsp:cNvPr id="0" name=""/>
        <dsp:cNvSpPr/>
      </dsp:nvSpPr>
      <dsp:spPr>
        <a:xfrm>
          <a:off x="5381478" y="1559777"/>
          <a:ext cx="2284329" cy="132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Addressing the need for a cultural shift in the organization towards data-driven decision-making.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Implementing change management strategies to ease the transition and minimize resistance.</a:t>
          </a:r>
          <a:endParaRPr lang="en-US" sz="1100" kern="1200"/>
        </a:p>
      </dsp:txBody>
      <dsp:txXfrm>
        <a:off x="5381478" y="1559777"/>
        <a:ext cx="2284329" cy="1320078"/>
      </dsp:txXfrm>
    </dsp:sp>
    <dsp:sp modelId="{285BF849-B52B-46E0-B7F9-820703C09D89}">
      <dsp:nvSpPr>
        <dsp:cNvPr id="0" name=""/>
        <dsp:cNvSpPr/>
      </dsp:nvSpPr>
      <dsp:spPr>
        <a:xfrm>
          <a:off x="8807973" y="149211"/>
          <a:ext cx="799515" cy="7995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738A0-8216-48DB-B1A4-172871A408DB}">
      <dsp:nvSpPr>
        <dsp:cNvPr id="0" name=""/>
        <dsp:cNvSpPr/>
      </dsp:nvSpPr>
      <dsp:spPr>
        <a:xfrm>
          <a:off x="8065566" y="1066144"/>
          <a:ext cx="2284329" cy="439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Technological Infrastructure</a:t>
          </a:r>
          <a:endParaRPr lang="en-US" sz="1400" kern="1200"/>
        </a:p>
      </dsp:txBody>
      <dsp:txXfrm>
        <a:off x="8065566" y="1066144"/>
        <a:ext cx="2284329" cy="439019"/>
      </dsp:txXfrm>
    </dsp:sp>
    <dsp:sp modelId="{AC8FC775-5490-408D-89F4-ACB6E0F9DB03}">
      <dsp:nvSpPr>
        <dsp:cNvPr id="0" name=""/>
        <dsp:cNvSpPr/>
      </dsp:nvSpPr>
      <dsp:spPr>
        <a:xfrm>
          <a:off x="8065566" y="1559777"/>
          <a:ext cx="2284329" cy="1320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Ensuring compatibility and interoperability between different data tools and systems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Building a scalable and reliable infrastructure to support data initiatives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Addressing issues related to data storage, processing, and accessibility.</a:t>
          </a:r>
          <a:endParaRPr lang="en-US" sz="1100" kern="1200"/>
        </a:p>
      </dsp:txBody>
      <dsp:txXfrm>
        <a:off x="8065566" y="1559777"/>
        <a:ext cx="2284329" cy="1320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4B1B7-A943-4AF2-84FA-616222E314E2}">
      <dsp:nvSpPr>
        <dsp:cNvPr id="0" name=""/>
        <dsp:cNvSpPr/>
      </dsp:nvSpPr>
      <dsp:spPr>
        <a:xfrm>
          <a:off x="1028759" y="0"/>
          <a:ext cx="1096417" cy="1044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EC143-E5AF-4455-96FD-383AB05E5DD8}">
      <dsp:nvSpPr>
        <dsp:cNvPr id="0" name=""/>
        <dsp:cNvSpPr/>
      </dsp:nvSpPr>
      <dsp:spPr>
        <a:xfrm>
          <a:off x="10657" y="1149286"/>
          <a:ext cx="3132622" cy="44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1" i="0" kern="1200"/>
            <a:t>Data Quality Concerns</a:t>
          </a:r>
          <a:endParaRPr lang="en-US" sz="1800" kern="1200"/>
        </a:p>
      </dsp:txBody>
      <dsp:txXfrm>
        <a:off x="10657" y="1149286"/>
        <a:ext cx="3132622" cy="447627"/>
      </dsp:txXfrm>
    </dsp:sp>
    <dsp:sp modelId="{3C0533DA-3C8D-410C-840C-E58EF5203364}">
      <dsp:nvSpPr>
        <dsp:cNvPr id="0" name=""/>
        <dsp:cNvSpPr/>
      </dsp:nvSpPr>
      <dsp:spPr>
        <a:xfrm>
          <a:off x="10657" y="1645668"/>
          <a:ext cx="3132622" cy="915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Challenges associated with maintaining accurate and reliable data.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Addressing issues related to data completeness, consistency, and timeliness.</a:t>
          </a:r>
          <a:endParaRPr lang="en-US" sz="1400" kern="1200"/>
        </a:p>
      </dsp:txBody>
      <dsp:txXfrm>
        <a:off x="10657" y="1645668"/>
        <a:ext cx="3132622" cy="915803"/>
      </dsp:txXfrm>
    </dsp:sp>
    <dsp:sp modelId="{F91F0E1D-B085-4098-971E-E7E530FB2016}">
      <dsp:nvSpPr>
        <dsp:cNvPr id="0" name=""/>
        <dsp:cNvSpPr/>
      </dsp:nvSpPr>
      <dsp:spPr>
        <a:xfrm>
          <a:off x="4709591" y="0"/>
          <a:ext cx="1096417" cy="1044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FD224-AF19-4DF0-8FF0-6B8FEDB99036}">
      <dsp:nvSpPr>
        <dsp:cNvPr id="0" name=""/>
        <dsp:cNvSpPr/>
      </dsp:nvSpPr>
      <dsp:spPr>
        <a:xfrm>
          <a:off x="3691488" y="1149286"/>
          <a:ext cx="3132622" cy="44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1" i="0" kern="1200"/>
            <a:t>Resistance to Change</a:t>
          </a:r>
          <a:endParaRPr lang="en-US" sz="1800" kern="1200"/>
        </a:p>
      </dsp:txBody>
      <dsp:txXfrm>
        <a:off x="3691488" y="1149286"/>
        <a:ext cx="3132622" cy="447627"/>
      </dsp:txXfrm>
    </dsp:sp>
    <dsp:sp modelId="{193AA42F-5D6A-4601-AAC7-E3CD8BDCB9B9}">
      <dsp:nvSpPr>
        <dsp:cNvPr id="0" name=""/>
        <dsp:cNvSpPr/>
      </dsp:nvSpPr>
      <dsp:spPr>
        <a:xfrm>
          <a:off x="3691488" y="1645668"/>
          <a:ext cx="3132622" cy="915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Cultural barriers and resistance to adopting a data-driven mindset.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Strategies for overcoming resistance and fostering a culture of openness to data.</a:t>
          </a:r>
          <a:endParaRPr lang="en-US" sz="1400" kern="1200"/>
        </a:p>
      </dsp:txBody>
      <dsp:txXfrm>
        <a:off x="3691488" y="1645668"/>
        <a:ext cx="3132622" cy="915803"/>
      </dsp:txXfrm>
    </dsp:sp>
    <dsp:sp modelId="{A38AF557-8F88-45CF-890A-1B851F008990}">
      <dsp:nvSpPr>
        <dsp:cNvPr id="0" name=""/>
        <dsp:cNvSpPr/>
      </dsp:nvSpPr>
      <dsp:spPr>
        <a:xfrm>
          <a:off x="8390422" y="0"/>
          <a:ext cx="1096417" cy="10444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95ADC-22E1-41FD-8706-559B4A1F3604}">
      <dsp:nvSpPr>
        <dsp:cNvPr id="0" name=""/>
        <dsp:cNvSpPr/>
      </dsp:nvSpPr>
      <dsp:spPr>
        <a:xfrm>
          <a:off x="7372320" y="1149286"/>
          <a:ext cx="3132622" cy="44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1" i="0" kern="1200"/>
            <a:t>Privacy and Compliance Hurdles</a:t>
          </a:r>
          <a:endParaRPr lang="en-US" sz="1800" kern="1200"/>
        </a:p>
      </dsp:txBody>
      <dsp:txXfrm>
        <a:off x="7372320" y="1149286"/>
        <a:ext cx="3132622" cy="447627"/>
      </dsp:txXfrm>
    </dsp:sp>
    <dsp:sp modelId="{3A24AEDE-BD79-45DF-9D99-C7E7EBF71047}">
      <dsp:nvSpPr>
        <dsp:cNvPr id="0" name=""/>
        <dsp:cNvSpPr/>
      </dsp:nvSpPr>
      <dsp:spPr>
        <a:xfrm>
          <a:off x="7372320" y="1645668"/>
          <a:ext cx="3132622" cy="915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Navigating the complexities of data privacy regulations and compliance.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Balancing data utilization with the need to protect sensitive information.</a:t>
          </a:r>
          <a:endParaRPr lang="en-US" sz="1400" kern="1200" dirty="0"/>
        </a:p>
      </dsp:txBody>
      <dsp:txXfrm>
        <a:off x="7372320" y="1645668"/>
        <a:ext cx="3132622" cy="915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0DE664-8061-285B-2219-918FC9AC26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9AFEA-5260-21F1-5A04-5C9DE74672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16A70-25DA-4738-86DD-D2BFEC31EED7}" type="datetimeFigureOut">
              <a:rPr lang="en-SE" smtClean="0"/>
              <a:t>2023-11-14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B7D1-8CFC-2354-71BE-0A63D8FBE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9147-5A84-FF7F-B75F-6EA592AD77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4B19-B295-4BD2-B2A5-54CC68D1D10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147176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59368-E7F5-48F6-A909-556FDA0BA69E}" type="datetimeFigureOut">
              <a:rPr lang="en-SE" smtClean="0"/>
              <a:t>2023-11-14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DB150-C78D-4166-ABF6-95D7B6804B7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6305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Good afternoon, everyone. Today, we're delving into the realm of data-driven culture, exploring how organizations leverage data to shape their decision-making processes. In a world inundated with information, the ability to harness and interpret data is becoming a key determinant of success in various industries.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DB150-C78D-4166-ABF6-95D7B6804B7F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9232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 embark on this exploration, it's crucial to grasp the multifaceted nature of a data-driven culture, a concept echoed in various studies and discussions. According to </a:t>
            </a:r>
            <a:r>
              <a:rPr lang="en-GB" dirty="0" err="1"/>
              <a:t>Berndtsson</a:t>
            </a:r>
            <a:r>
              <a:rPr lang="en-GB" dirty="0"/>
              <a:t> et al. (2020), a data-driven culture is an organizational environment that not only values the collection, analysis, and utilization of data but ingrains these processes into the very fabric of decision-making. It goes beyond merely acknowledging the importance of data; it signifies a cultural shift where data is treated as a strategic asset, shaping the organization's narrative and trajectory.</a:t>
            </a:r>
          </a:p>
          <a:p>
            <a:endParaRPr lang="en-GB" dirty="0"/>
          </a:p>
          <a:p>
            <a:r>
              <a:rPr lang="en-GB" dirty="0"/>
              <a:t>**Extending </a:t>
            </a:r>
            <a:r>
              <a:rPr lang="en-GB" dirty="0" err="1"/>
              <a:t>Berndtsson</a:t>
            </a:r>
            <a:r>
              <a:rPr lang="en-GB" dirty="0"/>
              <a:t> et al.'s Definition:**</a:t>
            </a:r>
          </a:p>
          <a:p>
            <a:r>
              <a:rPr lang="en-GB" dirty="0" err="1"/>
              <a:t>Berndtsson</a:t>
            </a:r>
            <a:r>
              <a:rPr lang="en-GB" dirty="0"/>
              <a:t> and colleagues emphasize that a data-driven culture is not a superficial adherence to data practices; instead, it's a deep-rooted integration of data processes into the decision-making DNA of the organization. This integration involves fostering a mindset where employees at all levels understand the strategic significance of data. It's not just about the data team; it's about creating a shared understanding that data-driven decision-making is everyone's responsibility.</a:t>
            </a:r>
          </a:p>
          <a:p>
            <a:endParaRPr lang="en-GB" dirty="0"/>
          </a:p>
          <a:p>
            <a:r>
              <a:rPr lang="en-GB" dirty="0"/>
              <a:t>**McAfee and Brynjolfsson's Perspective:**</a:t>
            </a:r>
          </a:p>
          <a:p>
            <a:r>
              <a:rPr lang="en-GB" dirty="0"/>
              <a:t>McAfee and Brynjolfsson (2012) extend this definition by emphasizing the central role of data and analytics in the decision-making landscape. Here, a data-driven culture is one where decision-makers leverage data insights, statistical analyses, and predictive models to inform their choices. It's a departure from traditional decision-making based on intuition or historical practices, instead placing a premium on evidence-based, data-supported strategies.</a:t>
            </a:r>
          </a:p>
          <a:p>
            <a:endParaRPr lang="en-GB" dirty="0"/>
          </a:p>
          <a:p>
            <a:r>
              <a:rPr lang="en-GB" dirty="0"/>
              <a:t>**Beyond Traditional Decision-Making:**</a:t>
            </a:r>
          </a:p>
          <a:p>
            <a:r>
              <a:rPr lang="en-GB" dirty="0"/>
              <a:t>McAfee and Brynjolfsson's perspective highlights the transformative nature of a data-driven culture. Decision-making is no longer a black box but a transparent process guided by data. This approach not only enhances the precision of decisions but also fosters a culture of continuous improvement, where decisions are subject to refinement based on real-time data insights.</a:t>
            </a:r>
          </a:p>
          <a:p>
            <a:endParaRPr lang="en-GB" dirty="0"/>
          </a:p>
          <a:p>
            <a:r>
              <a:rPr lang="en-GB" dirty="0"/>
              <a:t>**Kaushik's Cultural Emphasis:**</a:t>
            </a:r>
          </a:p>
          <a:p>
            <a:r>
              <a:rPr lang="en-GB" dirty="0"/>
              <a:t>Moreover, Kaushik's insights from the 2007 video stress the cultural aspect of this definition. He argues that a data-driven culture entails not just utilizing data but fostering an environment where data becomes the language of decision-making. It's a shift in mindset where data isn't merely a tool; it's a shared language spoken across all levels of the organization.</a:t>
            </a:r>
          </a:p>
          <a:p>
            <a:endParaRPr lang="en-GB" dirty="0"/>
          </a:p>
          <a:p>
            <a:r>
              <a:rPr lang="en-GB" dirty="0"/>
              <a:t>**Language of Decision-Making:**</a:t>
            </a:r>
          </a:p>
          <a:p>
            <a:r>
              <a:rPr lang="en-GB" dirty="0"/>
              <a:t>Kaushik's emphasis on the language of decision-making underscores the need for a cultural transformation. In a data-driven culture, employees are not just consumers of data; they are fluent in its interpretation and application. It's about creating an environment where individuals feel empowered to use data in their daily work, contributing to a collective intelligence that propels the organization forward.</a:t>
            </a:r>
          </a:p>
          <a:p>
            <a:endParaRPr lang="en-GB" dirty="0"/>
          </a:p>
          <a:p>
            <a:r>
              <a:rPr lang="en-GB" dirty="0"/>
              <a:t>**Comprehensive Definition:**</a:t>
            </a:r>
          </a:p>
          <a:p>
            <a:r>
              <a:rPr lang="en-GB" dirty="0"/>
              <a:t>In essence, a comprehensive definition of a data-driven culture encompasses an organizational ethos where data isn't merely a resource but an integral part of the decision-making DNA, influencing strategies, operations, and the very culture of how business is conducted. It's a holistic integration that transcends departments, positions, and traditional hierarchies, creating a unified language that propels the organization toward a future defined by data-informed success.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DB150-C78D-4166-ABF6-95D7B6804B7F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976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Strong leadership, where leaders champion the idea that data is a strategic asset, that is very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important to have in place when making informed decisions.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Open and trusting culture, which implies broad access to a set of coherent data sources. In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addition, analysts are assumed to proactively reach out to various departments and collaborate.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Self-service analytics culture, where most of the time is spent on ad-hoc analysis and predictive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analytics. Most of the standard reports are automated.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Broad data literacy, implies that employees have strong analytical skills, know how to interpret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graphs, and share their insights.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Objective, goals-first culture, implies that the organization has written down a clear vision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its direction.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Inquisitive, questioning culture, implies that colleagues should not be afraid to ask for data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that backs up expressed opinions,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Testing culture, where the norm is to frequently run experiments to test ideas.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DB150-C78D-4166-ABF6-95D7B6804B7F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7543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DB150-C78D-4166-ABF6-95D7B6804B7F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9072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+mn-lt"/>
              </a:rPr>
              <a:t> For example, data and analytics can help optimize pricing, marketing, sales, and customer retention strategies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+mn-lt"/>
              </a:rPr>
              <a:t> For example, data and analytics can help enhance customer service, personalization, loyalty, and advocacy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+mn-lt"/>
              </a:rPr>
              <a:t>For example, data and analytics can help improve operational efficiency, quality, and productivity, and prevent errors, defects, and risks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+mn-lt"/>
              </a:rPr>
              <a:t>For example, data and analytics can help generate new ideas, test new hypotheses, discover new patterns, and create new products and services .</a:t>
            </a:r>
            <a:endParaRPr lang="en-GB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DB150-C78D-4166-ABF6-95D7B6804B7F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9834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D99F-F9C5-E175-7518-763A16763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FC1AA-CFAE-9F74-1486-C3E583AE2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FBB4B-36F9-926E-0AF9-8E7B4753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1D0C-ED5E-4C99-A6B0-CC9EEE94EC26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0072-2796-D841-E0AD-162A9CE5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5BE8-B734-1465-3DCC-632B8CC6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069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BC42-A8B9-A9E3-1282-B7B6464C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E8383-6EE7-4012-68C2-43F37DC14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700C-1875-6C50-B5D3-F6BC3BEC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C5BF-3A3C-47B3-92F3-B29B917D830C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A7F1-2AD9-0E24-AFF4-B6D0CBCD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8FCDC-C096-664B-CF1D-62601E9F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7465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068C2-A064-6CE3-9C6D-8FBD74E6D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2E2EE-18E6-98EB-E439-2864B28F2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F6838-77AC-C5A0-A4D0-10A1BD93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E079A-9532-4255-8384-2F78660D4EBE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C3D3-664B-E956-CCB4-91C5753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FDA1-2D82-F464-FE7D-9F72F34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2436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D635-0202-16CB-6D5D-1008BFCC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3299B-6DCD-414F-2F18-0C33A58F9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6D4B-7E40-F33A-D215-264843C4D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C05-159E-40E3-8DB5-0E7EBDE42D19}" type="datetime8">
              <a:rPr lang="en-SE" smtClean="0"/>
              <a:t>2023-11-14 13:36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55BB-A259-B727-13C7-F54904DBE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7AC3E-A01F-85B3-4575-49F34E19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3019-54A1-414A-902E-EB89374130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05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084-3821-10C5-9933-3763A30C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97171-DAAC-0172-6E19-E68FC00B4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11D4-37B0-03BD-6108-8FB9B6A9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D3B94-9B45-4594-8C5F-6BC4722B9798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9AFA-3540-4B4C-805E-07B372F1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C8731-587B-CC6B-437B-E8A1A40A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178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281E-CF9C-87C8-571E-36987312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187C9-AE5F-1912-533D-B5B78DC95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3DE22-8731-543D-F6A4-30D1CDD9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71AE7-7F8C-4B9B-8B7F-FA67F54C5A3B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75425-189D-3963-ECEA-F359CF48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578C5-E502-8EEE-48D6-DF134776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935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F3C1-848E-C124-9E1D-C031B113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5EEC-D2C3-5F19-BEC5-9DA7BBD28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5391D-DAED-4E73-240B-E1B5680C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FF94E-BA6C-22B4-AB9C-D12136D1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8EF7-B080-4CB7-AD5F-0B3AA591BA28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DB99A-474C-38C5-B3B4-190F27B0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7787E-CB17-C13C-7F56-24065333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51443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0C0B-43E8-EB60-11C9-2F80DB82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14C8E-CE81-944B-8E2E-455464F0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BC8AB-7E3D-81AF-7F2C-1ABA4BDF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2E621-51FB-926C-4BF3-7AB2E7337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E8504-520E-0979-D305-42EC936F1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7BE5D-93DB-3F0D-86EA-869CD5FE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284F-108C-4AED-884F-6823ACD14817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52091C-D57A-F601-59AE-4E819224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613AF-E2E7-E300-EB69-3F4AA1AF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1160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48C2-B0D1-2327-49E4-7CAF2B54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3743-A7AA-9D2D-938B-0666887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D76A-685C-4E8E-BD15-958B86A8B63A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CB4DF-630C-076B-EDC4-7C681163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FC6A5-9F9D-8604-93A2-79F83993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818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A7F56-47E4-78D4-0EE6-B174861A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F3AA-9260-4F80-8B94-8446646C5C18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59878-019B-50BA-3E85-39AA08D3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21C8C-B141-EA7E-265F-C29C19C9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375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5D41-1EE9-E3E0-1A12-89F8CE7D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34994-E544-770E-4AFF-7FFB1154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33505-C5C4-94F2-8C5E-1E51092C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EA9EB-20A2-3069-4DAC-4F084C39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49D1-1306-4347-B3CA-9417F5F55C3A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5BFCB-54E9-7EF3-33B6-CF204525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4BD39-02A6-8D1F-C226-86C9A22C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187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59-D040-7530-CB34-95A81E3D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AB654-6975-3214-BE64-ABE3CE849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AB7B7-AD7E-7A45-B732-100A46890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E18-2276-0C51-303F-348BC72B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C883-3C9C-44A8-AFB7-19FFB5C882F8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98EFC-83A1-6ECF-8D4A-EB329887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F47D5-55A3-AF0B-0C03-D703FAE1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1382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B1EB9-83F8-DE77-473A-E21D653E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077E1-C096-0898-FEB6-E7AE2F88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CC5E-C8F1-B17E-D9E7-886C38E8E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AE37F-10CA-474D-873A-CD84B4AE6BF5}" type="datetime8">
              <a:rPr lang="en-SE" smtClean="0"/>
              <a:t>2023-11-14 13:36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1A7A1-3A2F-6D28-D377-BE3CFD83D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3277-1FA6-1A49-524F-502234ECE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A9379-2806-4D25-B713-AED7E0C653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2277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0" title="Large Computer Servers">
            <a:hlinkClick r:id="" action="ppaction://media"/>
            <a:extLst>
              <a:ext uri="{FF2B5EF4-FFF2-40B4-BE49-F238E27FC236}">
                <a16:creationId xmlns:a16="http://schemas.microsoft.com/office/drawing/2014/main" id="{D24469A8-8E99-2B78-F695-A7C8F5788D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9C96F-89BE-17DA-2C10-CB42CCDF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Data Driven Culture</a:t>
            </a:r>
            <a:endParaRPr lang="en-SE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7ABD9-864E-DFBB-0FE5-9777CD2E9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02" y="4632326"/>
            <a:ext cx="2677795" cy="1597023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Abed Bakkour</a:t>
            </a:r>
          </a:p>
          <a:p>
            <a:r>
              <a:rPr lang="en-GB" dirty="0">
                <a:solidFill>
                  <a:schemeClr val="bg1"/>
                </a:solidFill>
              </a:rPr>
              <a:t>Rizny Mubarak</a:t>
            </a:r>
          </a:p>
          <a:p>
            <a:r>
              <a:rPr lang="en-GB" dirty="0">
                <a:solidFill>
                  <a:schemeClr val="bg1"/>
                </a:solidFill>
              </a:rPr>
              <a:t>George </a:t>
            </a:r>
          </a:p>
          <a:p>
            <a:r>
              <a:rPr lang="en-GB" dirty="0">
                <a:solidFill>
                  <a:schemeClr val="bg1"/>
                </a:solidFill>
              </a:rPr>
              <a:t>Sandeep</a:t>
            </a:r>
            <a:endParaRPr lang="en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D05C0-C8A5-6F31-CF0F-41A5A5BF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SE" sz="5200"/>
              <a:t>Definition of Data-Driven Culture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6EA2D2F3-5252-5264-1364-E229C6B38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98427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534F6-2E59-5BCD-0F58-5E00659C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544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nt">
            <a:extLst>
              <a:ext uri="{FF2B5EF4-FFF2-40B4-BE49-F238E27FC236}">
                <a16:creationId xmlns:a16="http://schemas.microsoft.com/office/drawing/2014/main" id="{D380959B-464C-9ED8-C9EB-AB6FC997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5448" y="8300"/>
            <a:ext cx="10966551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B83858-ED7D-57B6-6CAA-83168807C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5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0910C-5302-96F4-6F01-59648381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0" y="759126"/>
            <a:ext cx="4596245" cy="1711119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Characteristics of a Data-Driven Culture</a:t>
            </a:r>
            <a:endParaRPr lang="en-SE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97FFD4-A8B9-3D4D-1623-7BE467E4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dist="139700" dir="300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0705F5E3-46DE-5F66-C4E2-A41EF84E9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73" y="1510026"/>
            <a:ext cx="3872455" cy="3872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A9C4-E849-80AA-665E-3983DBD9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390" y="2470244"/>
            <a:ext cx="4596245" cy="3769836"/>
          </a:xfrm>
        </p:spPr>
        <p:txBody>
          <a:bodyPr anchor="ctr">
            <a:normAutofit/>
          </a:bodyPr>
          <a:lstStyle/>
          <a:p>
            <a:r>
              <a:rPr lang="en-GB" sz="2000" dirty="0"/>
              <a:t>Strong leadership </a:t>
            </a:r>
          </a:p>
          <a:p>
            <a:r>
              <a:rPr lang="en-GB" sz="2000" dirty="0"/>
              <a:t>Open and trusting culture</a:t>
            </a:r>
          </a:p>
          <a:p>
            <a:r>
              <a:rPr lang="en-GB" sz="2000" dirty="0"/>
              <a:t>Self-service analytics culture</a:t>
            </a:r>
          </a:p>
          <a:p>
            <a:r>
              <a:rPr lang="en-GB" sz="2000" dirty="0"/>
              <a:t>Broad data literacy</a:t>
            </a:r>
          </a:p>
          <a:p>
            <a:r>
              <a:rPr lang="en-GB" sz="2000" dirty="0"/>
              <a:t>Objective, goals-first culture</a:t>
            </a:r>
          </a:p>
          <a:p>
            <a:r>
              <a:rPr lang="en-GB" sz="2000" dirty="0"/>
              <a:t>Inquisitive, questioning culture</a:t>
            </a:r>
          </a:p>
          <a:p>
            <a:r>
              <a:rPr lang="en-GB" sz="2000" dirty="0"/>
              <a:t>Testing culture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86DA5-DFEB-85BC-AE25-AD7B3AB8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6176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FA20-CB4D-315A-4220-FBB1FF79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49" y="141491"/>
            <a:ext cx="10364451" cy="6243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Challenges</a:t>
            </a:r>
          </a:p>
        </p:txBody>
      </p:sp>
      <p:graphicFrame>
        <p:nvGraphicFramePr>
          <p:cNvPr id="36" name="Text Placeholder 2">
            <a:extLst>
              <a:ext uri="{FF2B5EF4-FFF2-40B4-BE49-F238E27FC236}">
                <a16:creationId xmlns:a16="http://schemas.microsoft.com/office/drawing/2014/main" id="{C38BB234-6936-867B-38B4-FFB602933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203854"/>
              </p:ext>
            </p:extLst>
          </p:nvPr>
        </p:nvGraphicFramePr>
        <p:xfrm>
          <a:off x="914400" y="765811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A393A-1DDB-22EA-D782-A56EDA72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3019-54A1-414A-902E-EB89374130B1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639D6FD9-B184-188E-F2B6-91999F26C8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265176"/>
              </p:ext>
            </p:extLst>
          </p:nvPr>
        </p:nvGraphicFramePr>
        <p:xfrm>
          <a:off x="838200" y="3794878"/>
          <a:ext cx="10515600" cy="2561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2287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15;p59">
            <a:extLst>
              <a:ext uri="{FF2B5EF4-FFF2-40B4-BE49-F238E27FC236}">
                <a16:creationId xmlns:a16="http://schemas.microsoft.com/office/drawing/2014/main" id="{229D980B-1B88-B923-A68A-8B19E017041F}"/>
              </a:ext>
            </a:extLst>
          </p:cNvPr>
          <p:cNvSpPr txBox="1"/>
          <p:nvPr/>
        </p:nvSpPr>
        <p:spPr>
          <a:xfrm>
            <a:off x="347961" y="1523276"/>
            <a:ext cx="3782107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Increased revenues</a:t>
            </a:r>
          </a:p>
        </p:txBody>
      </p:sp>
      <p:sp>
        <p:nvSpPr>
          <p:cNvPr id="11" name="Google Shape;1416;p59">
            <a:extLst>
              <a:ext uri="{FF2B5EF4-FFF2-40B4-BE49-F238E27FC236}">
                <a16:creationId xmlns:a16="http://schemas.microsoft.com/office/drawing/2014/main" id="{3BF9F7B4-6FB5-78F9-FF50-B3D3E3020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238596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Opportunities</a:t>
            </a:r>
            <a:endParaRPr dirty="0"/>
          </a:p>
        </p:txBody>
      </p:sp>
      <p:sp>
        <p:nvSpPr>
          <p:cNvPr id="12" name="Google Shape;1417;p59">
            <a:extLst>
              <a:ext uri="{FF2B5EF4-FFF2-40B4-BE49-F238E27FC236}">
                <a16:creationId xmlns:a16="http://schemas.microsoft.com/office/drawing/2014/main" id="{322A1919-E8ED-00D3-63E0-487612E3E10A}"/>
              </a:ext>
            </a:extLst>
          </p:cNvPr>
          <p:cNvSpPr txBox="1"/>
          <p:nvPr/>
        </p:nvSpPr>
        <p:spPr>
          <a:xfrm>
            <a:off x="4886500" y="3021400"/>
            <a:ext cx="2419200" cy="1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667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Driven Culture</a:t>
            </a:r>
            <a:endParaRPr sz="2667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3" name="Google Shape;1418;p59">
            <a:extLst>
              <a:ext uri="{FF2B5EF4-FFF2-40B4-BE49-F238E27FC236}">
                <a16:creationId xmlns:a16="http://schemas.microsoft.com/office/drawing/2014/main" id="{53484073-3A60-F61E-74D6-61DF6CF12689}"/>
              </a:ext>
            </a:extLst>
          </p:cNvPr>
          <p:cNvCxnSpPr>
            <a:cxnSpLocks/>
            <a:stCxn id="12" idx="0"/>
          </p:cNvCxnSpPr>
          <p:nvPr/>
        </p:nvCxnSpPr>
        <p:spPr>
          <a:xfrm rot="-5400000">
            <a:off x="6582500" y="1519000"/>
            <a:ext cx="1016000" cy="1988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" name="Google Shape;1419;p59">
            <a:extLst>
              <a:ext uri="{FF2B5EF4-FFF2-40B4-BE49-F238E27FC236}">
                <a16:creationId xmlns:a16="http://schemas.microsoft.com/office/drawing/2014/main" id="{0D834EFB-D1B8-F9D8-D644-DB70DEAFE376}"/>
              </a:ext>
            </a:extLst>
          </p:cNvPr>
          <p:cNvCxnSpPr>
            <a:cxnSpLocks/>
            <a:stCxn id="12" idx="2"/>
          </p:cNvCxnSpPr>
          <p:nvPr/>
        </p:nvCxnSpPr>
        <p:spPr>
          <a:xfrm rot="-5400000" flipH="1">
            <a:off x="6549500" y="3742000"/>
            <a:ext cx="1082000" cy="1988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1420;p59">
            <a:extLst>
              <a:ext uri="{FF2B5EF4-FFF2-40B4-BE49-F238E27FC236}">
                <a16:creationId xmlns:a16="http://schemas.microsoft.com/office/drawing/2014/main" id="{9422F531-EF02-7146-EFEE-73946E49B102}"/>
              </a:ext>
            </a:extLst>
          </p:cNvPr>
          <p:cNvSpPr txBox="1"/>
          <p:nvPr/>
        </p:nvSpPr>
        <p:spPr>
          <a:xfrm>
            <a:off x="110056" y="5071456"/>
            <a:ext cx="397527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Improved customer satisfaction</a:t>
            </a:r>
          </a:p>
        </p:txBody>
      </p:sp>
      <p:sp>
        <p:nvSpPr>
          <p:cNvPr id="17" name="Google Shape;1421;p59">
            <a:extLst>
              <a:ext uri="{FF2B5EF4-FFF2-40B4-BE49-F238E27FC236}">
                <a16:creationId xmlns:a16="http://schemas.microsoft.com/office/drawing/2014/main" id="{CA679DAF-D3DF-D9AB-9688-CC3D4F67FF04}"/>
              </a:ext>
            </a:extLst>
          </p:cNvPr>
          <p:cNvSpPr txBox="1"/>
          <p:nvPr/>
        </p:nvSpPr>
        <p:spPr>
          <a:xfrm>
            <a:off x="8277819" y="1518563"/>
            <a:ext cx="2972628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Reduced costs</a:t>
            </a:r>
          </a:p>
        </p:txBody>
      </p:sp>
      <p:sp>
        <p:nvSpPr>
          <p:cNvPr id="18" name="Google Shape;1422;p59">
            <a:extLst>
              <a:ext uri="{FF2B5EF4-FFF2-40B4-BE49-F238E27FC236}">
                <a16:creationId xmlns:a16="http://schemas.microsoft.com/office/drawing/2014/main" id="{1D935D54-39EF-9756-864F-A9BE99AE3553}"/>
              </a:ext>
            </a:extLst>
          </p:cNvPr>
          <p:cNvSpPr txBox="1"/>
          <p:nvPr/>
        </p:nvSpPr>
        <p:spPr>
          <a:xfrm>
            <a:off x="8277819" y="4876737"/>
            <a:ext cx="4309815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67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Enhanced innovation</a:t>
            </a:r>
          </a:p>
        </p:txBody>
      </p:sp>
      <p:cxnSp>
        <p:nvCxnSpPr>
          <p:cNvPr id="19" name="Google Shape;1423;p59">
            <a:extLst>
              <a:ext uri="{FF2B5EF4-FFF2-40B4-BE49-F238E27FC236}">
                <a16:creationId xmlns:a16="http://schemas.microsoft.com/office/drawing/2014/main" id="{34B22316-C18D-3D3B-415C-273BD54A313D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>
            <a:off x="4617900" y="1543200"/>
            <a:ext cx="1016000" cy="1940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" name="Google Shape;1424;p59">
            <a:extLst>
              <a:ext uri="{FF2B5EF4-FFF2-40B4-BE49-F238E27FC236}">
                <a16:creationId xmlns:a16="http://schemas.microsoft.com/office/drawing/2014/main" id="{BDD49EF7-B7E2-F9E3-DCE2-4490B4B8FF48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4584900" y="3766200"/>
            <a:ext cx="1082000" cy="1940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D89348-07F6-3D13-AC5B-3D73F435251E}"/>
              </a:ext>
            </a:extLst>
          </p:cNvPr>
          <p:cNvSpPr txBox="1"/>
          <p:nvPr/>
        </p:nvSpPr>
        <p:spPr>
          <a:xfrm>
            <a:off x="154790" y="2353297"/>
            <a:ext cx="5478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Barlow" panose="00000500000000000000" pitchFamily="2" charset="0"/>
              </a:rPr>
              <a:t> Data-driven organizations can use data and analytics to identify and exploit new opportunities for generating and increasing revenues.</a:t>
            </a:r>
            <a:endParaRPr lang="en-US" sz="2000" dirty="0">
              <a:latin typeface="Barlow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65A3A-0636-2C5E-D829-BB082C5B7980}"/>
              </a:ext>
            </a:extLst>
          </p:cNvPr>
          <p:cNvSpPr txBox="1"/>
          <p:nvPr/>
        </p:nvSpPr>
        <p:spPr>
          <a:xfrm>
            <a:off x="134940" y="3756071"/>
            <a:ext cx="512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Barlow" panose="00000500000000000000" pitchFamily="2" charset="0"/>
              </a:rPr>
              <a:t>Data-driven organizations can use data and analytics to understand and meet the needs and expectations of their customers and users.</a:t>
            </a:r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3D1C2-4237-357A-8ECD-014D62EF660E}"/>
              </a:ext>
            </a:extLst>
          </p:cNvPr>
          <p:cNvSpPr txBox="1"/>
          <p:nvPr/>
        </p:nvSpPr>
        <p:spPr>
          <a:xfrm>
            <a:off x="7159983" y="2194907"/>
            <a:ext cx="468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Barlow" panose="00000500000000000000" pitchFamily="2" charset="0"/>
              </a:rPr>
              <a:t>Data-driven organizations can use data and analytics to reduce and avoid unnecessary or wasteful costs.</a:t>
            </a:r>
            <a:endParaRPr lang="en-US" sz="2000" dirty="0">
              <a:latin typeface="Barlow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56B30-E228-36BC-A698-A44B14635FE0}"/>
              </a:ext>
            </a:extLst>
          </p:cNvPr>
          <p:cNvSpPr txBox="1"/>
          <p:nvPr/>
        </p:nvSpPr>
        <p:spPr>
          <a:xfrm>
            <a:off x="7159983" y="3917451"/>
            <a:ext cx="505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Barlow" panose="00000500000000000000" pitchFamily="2" charset="0"/>
              </a:rPr>
              <a:t>Data-driven organizations can use data and analytics to foster and support innovation and creativity.</a:t>
            </a:r>
            <a:endParaRPr lang="en-US" sz="2000" dirty="0">
              <a:latin typeface="Barlow" panose="00000500000000000000" pitchFamily="2" charset="0"/>
            </a:endParaRPr>
          </a:p>
        </p:txBody>
      </p:sp>
      <p:pic>
        <p:nvPicPr>
          <p:cNvPr id="25" name="Picture 24" descr="Light bulb on yellow background with sketched light beams and cord">
            <a:extLst>
              <a:ext uri="{FF2B5EF4-FFF2-40B4-BE49-F238E27FC236}">
                <a16:creationId xmlns:a16="http://schemas.microsoft.com/office/drawing/2014/main" id="{1ABE0FFF-5608-ADC7-F8AF-CD975F177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47871" r="3613"/>
          <a:stretch/>
        </p:blipFill>
        <p:spPr>
          <a:xfrm>
            <a:off x="-1" y="-2"/>
            <a:ext cx="1589315" cy="1518565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AE0443A-19C4-8AF3-F707-D5A7B7DB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538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rk floating bulbs with one lit up brightly">
            <a:extLst>
              <a:ext uri="{FF2B5EF4-FFF2-40B4-BE49-F238E27FC236}">
                <a16:creationId xmlns:a16="http://schemas.microsoft.com/office/drawing/2014/main" id="{1B99F474-B220-0D46-8DFD-E8DFBFD9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52E4-4436-762E-96A1-2443BD84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221" y="2942312"/>
            <a:ext cx="7511461" cy="1692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Thanks for your attention!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25196-FA57-278F-6BC2-2893BA9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A9379-2806-4D25-B713-AED7E0C65345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56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1209</Words>
  <Application>Microsoft Office PowerPoint</Application>
  <PresentationFormat>Widescreen</PresentationFormat>
  <Paragraphs>103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Barlow</vt:lpstr>
      <vt:lpstr>Calibri</vt:lpstr>
      <vt:lpstr>Calibri Light</vt:lpstr>
      <vt:lpstr>Poppins ExtraBold</vt:lpstr>
      <vt:lpstr>Söhne</vt:lpstr>
      <vt:lpstr>Office Theme</vt:lpstr>
      <vt:lpstr>Data Driven Culture</vt:lpstr>
      <vt:lpstr>Definition of Data-Driven Culture</vt:lpstr>
      <vt:lpstr>Characteristics of a Data-Driven Culture</vt:lpstr>
      <vt:lpstr>Challenges</vt:lpstr>
      <vt:lpstr>Opportunities</vt:lpstr>
      <vt:lpstr>Thanks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Culture</dc:title>
  <dc:creator>Abed Bakkour</dc:creator>
  <cp:lastModifiedBy>Abed Bakkour</cp:lastModifiedBy>
  <cp:revision>4</cp:revision>
  <dcterms:created xsi:type="dcterms:W3CDTF">2023-11-13T15:55:52Z</dcterms:created>
  <dcterms:modified xsi:type="dcterms:W3CDTF">2023-11-14T13:26:29Z</dcterms:modified>
</cp:coreProperties>
</file>